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</p:sldIdLst>
  <p:sldSz cx="18000663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36" userDrawn="1">
          <p15:clr>
            <a:srgbClr val="A4A3A4"/>
          </p15:clr>
        </p15:guide>
        <p15:guide id="2" pos="56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33" d="100"/>
          <a:sy n="33" d="100"/>
        </p:scale>
        <p:origin x="2886" y="876"/>
      </p:cViewPr>
      <p:guideLst>
        <p:guide orient="horz" pos="4536"/>
        <p:guide pos="56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2356703"/>
            <a:ext cx="15300564" cy="5013407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7563446"/>
            <a:ext cx="13500497" cy="3476717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E383E-0644-4474-BEF1-F0E2B092E1B1}" type="datetimeFigureOut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DCDB-EF24-4F02-90A4-1DB9F5C2A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613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E383E-0644-4474-BEF1-F0E2B092E1B1}" type="datetimeFigureOut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DCDB-EF24-4F02-90A4-1DB9F5C2A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169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766678"/>
            <a:ext cx="3881393" cy="1220351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766678"/>
            <a:ext cx="11419171" cy="1220351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E383E-0644-4474-BEF1-F0E2B092E1B1}" type="datetimeFigureOut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DCDB-EF24-4F02-90A4-1DB9F5C2A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653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E383E-0644-4474-BEF1-F0E2B092E1B1}" type="datetimeFigureOut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DCDB-EF24-4F02-90A4-1DB9F5C2A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552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3590057"/>
            <a:ext cx="15525572" cy="5990088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9636813"/>
            <a:ext cx="15525572" cy="3150046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E383E-0644-4474-BEF1-F0E2B092E1B1}" type="datetimeFigureOut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DCDB-EF24-4F02-90A4-1DB9F5C2A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384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3833390"/>
            <a:ext cx="7650282" cy="91368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3833390"/>
            <a:ext cx="7650282" cy="91368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E383E-0644-4474-BEF1-F0E2B092E1B1}" type="datetimeFigureOut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DCDB-EF24-4F02-90A4-1DB9F5C2A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956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766681"/>
            <a:ext cx="15525572" cy="278337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3530053"/>
            <a:ext cx="7615123" cy="1730025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5260078"/>
            <a:ext cx="7615123" cy="77367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3530053"/>
            <a:ext cx="7652626" cy="1730025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5260078"/>
            <a:ext cx="7652626" cy="77367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E383E-0644-4474-BEF1-F0E2B092E1B1}" type="datetimeFigureOut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DCDB-EF24-4F02-90A4-1DB9F5C2A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06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E383E-0644-4474-BEF1-F0E2B092E1B1}" type="datetimeFigureOut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DCDB-EF24-4F02-90A4-1DB9F5C2A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426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E383E-0644-4474-BEF1-F0E2B092E1B1}" type="datetimeFigureOut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DCDB-EF24-4F02-90A4-1DB9F5C2A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8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60014"/>
            <a:ext cx="5805682" cy="3360050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2073367"/>
            <a:ext cx="9112836" cy="10233485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4320064"/>
            <a:ext cx="5805682" cy="8003453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E383E-0644-4474-BEF1-F0E2B092E1B1}" type="datetimeFigureOut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DCDB-EF24-4F02-90A4-1DB9F5C2A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10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60014"/>
            <a:ext cx="5805682" cy="3360050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2073367"/>
            <a:ext cx="9112836" cy="10233485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4320064"/>
            <a:ext cx="5805682" cy="8003453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E383E-0644-4474-BEF1-F0E2B092E1B1}" type="datetimeFigureOut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DCDB-EF24-4F02-90A4-1DB9F5C2A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594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766681"/>
            <a:ext cx="15525572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3833390"/>
            <a:ext cx="15525572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3346867"/>
            <a:ext cx="4050149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E383E-0644-4474-BEF1-F0E2B092E1B1}" type="datetimeFigureOut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3346867"/>
            <a:ext cx="6075224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3346867"/>
            <a:ext cx="4050149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ADCDB-EF24-4F02-90A4-1DB9F5C2A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393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18" Type="http://schemas.openxmlformats.org/officeDocument/2006/relationships/image" Target="../media/image17.jpg"/><Relationship Id="rId26" Type="http://schemas.openxmlformats.org/officeDocument/2006/relationships/image" Target="../media/image25.jpeg"/><Relationship Id="rId3" Type="http://schemas.openxmlformats.org/officeDocument/2006/relationships/image" Target="../media/image2.jpg"/><Relationship Id="rId21" Type="http://schemas.openxmlformats.org/officeDocument/2006/relationships/image" Target="../media/image20.jpg"/><Relationship Id="rId7" Type="http://schemas.openxmlformats.org/officeDocument/2006/relationships/image" Target="../media/image6.jpg"/><Relationship Id="rId12" Type="http://schemas.openxmlformats.org/officeDocument/2006/relationships/image" Target="../media/image11.jpeg"/><Relationship Id="rId17" Type="http://schemas.openxmlformats.org/officeDocument/2006/relationships/image" Target="../media/image16.jpg"/><Relationship Id="rId25" Type="http://schemas.openxmlformats.org/officeDocument/2006/relationships/image" Target="../media/image24.jp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20" Type="http://schemas.openxmlformats.org/officeDocument/2006/relationships/image" Target="../media/image19.jpg"/><Relationship Id="rId29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24" Type="http://schemas.openxmlformats.org/officeDocument/2006/relationships/image" Target="../media/image23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23" Type="http://schemas.openxmlformats.org/officeDocument/2006/relationships/image" Target="../media/image22.jpg"/><Relationship Id="rId28" Type="http://schemas.openxmlformats.org/officeDocument/2006/relationships/image" Target="../media/image27.jpg"/><Relationship Id="rId10" Type="http://schemas.openxmlformats.org/officeDocument/2006/relationships/image" Target="../media/image9.jpg"/><Relationship Id="rId19" Type="http://schemas.openxmlformats.org/officeDocument/2006/relationships/image" Target="../media/image18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Relationship Id="rId22" Type="http://schemas.openxmlformats.org/officeDocument/2006/relationships/image" Target="../media/image21.jpg"/><Relationship Id="rId27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jpg"/><Relationship Id="rId18" Type="http://schemas.openxmlformats.org/officeDocument/2006/relationships/image" Target="../media/image8.jpg"/><Relationship Id="rId26" Type="http://schemas.openxmlformats.org/officeDocument/2006/relationships/image" Target="../media/image27.jpg"/><Relationship Id="rId3" Type="http://schemas.openxmlformats.org/officeDocument/2006/relationships/image" Target="../media/image2.jpg"/><Relationship Id="rId21" Type="http://schemas.openxmlformats.org/officeDocument/2006/relationships/image" Target="../media/image23.jpg"/><Relationship Id="rId7" Type="http://schemas.openxmlformats.org/officeDocument/2006/relationships/image" Target="../media/image11.jpeg"/><Relationship Id="rId12" Type="http://schemas.openxmlformats.org/officeDocument/2006/relationships/image" Target="../media/image15.jpg"/><Relationship Id="rId17" Type="http://schemas.openxmlformats.org/officeDocument/2006/relationships/image" Target="../media/image3.jpg"/><Relationship Id="rId25" Type="http://schemas.openxmlformats.org/officeDocument/2006/relationships/image" Target="../media/image21.jpg"/><Relationship Id="rId33" Type="http://schemas.openxmlformats.org/officeDocument/2006/relationships/image" Target="../media/image35.png"/><Relationship Id="rId2" Type="http://schemas.openxmlformats.org/officeDocument/2006/relationships/image" Target="../media/image1.jpg"/><Relationship Id="rId16" Type="http://schemas.openxmlformats.org/officeDocument/2006/relationships/image" Target="../media/image20.jpg"/><Relationship Id="rId20" Type="http://schemas.openxmlformats.org/officeDocument/2006/relationships/image" Target="../media/image22.jp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24" Type="http://schemas.openxmlformats.org/officeDocument/2006/relationships/image" Target="../media/image26.jpg"/><Relationship Id="rId32" Type="http://schemas.openxmlformats.org/officeDocument/2006/relationships/image" Target="../media/image34.png"/><Relationship Id="rId5" Type="http://schemas.openxmlformats.org/officeDocument/2006/relationships/image" Target="../media/image29.jpg"/><Relationship Id="rId15" Type="http://schemas.openxmlformats.org/officeDocument/2006/relationships/image" Target="../media/image19.jpg"/><Relationship Id="rId23" Type="http://schemas.openxmlformats.org/officeDocument/2006/relationships/image" Target="../media/image25.jpeg"/><Relationship Id="rId28" Type="http://schemas.openxmlformats.org/officeDocument/2006/relationships/image" Target="../media/image28.jpg"/><Relationship Id="rId10" Type="http://schemas.openxmlformats.org/officeDocument/2006/relationships/image" Target="../media/image13.jpg"/><Relationship Id="rId19" Type="http://schemas.openxmlformats.org/officeDocument/2006/relationships/image" Target="../media/image18.jpg"/><Relationship Id="rId31" Type="http://schemas.openxmlformats.org/officeDocument/2006/relationships/image" Target="../media/image33.jpg"/><Relationship Id="rId4" Type="http://schemas.openxmlformats.org/officeDocument/2006/relationships/image" Target="../media/image6.jpg"/><Relationship Id="rId9" Type="http://schemas.openxmlformats.org/officeDocument/2006/relationships/image" Target="../media/image12.jpg"/><Relationship Id="rId14" Type="http://schemas.openxmlformats.org/officeDocument/2006/relationships/image" Target="../media/image17.jpg"/><Relationship Id="rId22" Type="http://schemas.openxmlformats.org/officeDocument/2006/relationships/image" Target="../media/image30.jpg"/><Relationship Id="rId27" Type="http://schemas.openxmlformats.org/officeDocument/2006/relationships/image" Target="../media/image5.jpg"/><Relationship Id="rId30" Type="http://schemas.openxmlformats.org/officeDocument/2006/relationships/image" Target="../media/image32.jpeg"/><Relationship Id="rId8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EFDCBA6A-D4ED-AF2C-6AB9-2CA556B3B6D6}"/>
              </a:ext>
            </a:extLst>
          </p:cNvPr>
          <p:cNvGrpSpPr/>
          <p:nvPr/>
        </p:nvGrpSpPr>
        <p:grpSpPr>
          <a:xfrm>
            <a:off x="2146013" y="765715"/>
            <a:ext cx="3223953" cy="1487056"/>
            <a:chOff x="968447" y="765715"/>
            <a:chExt cx="3223953" cy="1487056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D572A25-2388-150A-E3EF-67B5FE7E771B}"/>
                </a:ext>
              </a:extLst>
            </p:cNvPr>
            <p:cNvGrpSpPr/>
            <p:nvPr/>
          </p:nvGrpSpPr>
          <p:grpSpPr>
            <a:xfrm>
              <a:off x="968447" y="765715"/>
              <a:ext cx="1330036" cy="1487056"/>
              <a:chOff x="2512291" y="314036"/>
              <a:chExt cx="1330036" cy="1487056"/>
            </a:xfrm>
          </p:grpSpPr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CC3B473B-EC8F-9914-C8D5-9E8DCED20C65}"/>
                  </a:ext>
                </a:extLst>
              </p:cNvPr>
              <p:cNvSpPr/>
              <p:nvPr/>
            </p:nvSpPr>
            <p:spPr>
              <a:xfrm>
                <a:off x="2512291" y="314036"/>
                <a:ext cx="1330036" cy="1487056"/>
              </a:xfrm>
              <a:prstGeom prst="roundRect">
                <a:avLst>
                  <a:gd name="adj" fmla="val 4023"/>
                </a:avLst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0ED0E83D-7B15-1A14-88AE-1D7C4C117DA8}"/>
                  </a:ext>
                </a:extLst>
              </p:cNvPr>
              <p:cNvGrpSpPr/>
              <p:nvPr/>
            </p:nvGrpSpPr>
            <p:grpSpPr>
              <a:xfrm>
                <a:off x="2621569" y="383310"/>
                <a:ext cx="1111480" cy="1348509"/>
                <a:chOff x="2638059" y="387927"/>
                <a:chExt cx="1111480" cy="1348509"/>
              </a:xfrm>
            </p:grpSpPr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30635CE5-2059-74CD-DD2E-B3615169CC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023"/>
                <a:stretch/>
              </p:blipFill>
              <p:spPr>
                <a:xfrm>
                  <a:off x="2638060" y="387927"/>
                  <a:ext cx="1111479" cy="1348509"/>
                </a:xfrm>
                <a:prstGeom prst="rect">
                  <a:avLst/>
                </a:prstGeom>
              </p:spPr>
            </p:pic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9AABFF42-CBB2-31FB-179B-DD42B22651DB}"/>
                    </a:ext>
                  </a:extLst>
                </p:cNvPr>
                <p:cNvSpPr/>
                <p:nvPr/>
              </p:nvSpPr>
              <p:spPr>
                <a:xfrm>
                  <a:off x="2638059" y="1440873"/>
                  <a:ext cx="1111479" cy="2955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脸 脸</a:t>
                  </a:r>
                </a:p>
              </p:txBody>
            </p:sp>
          </p:grp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57AA018-D666-796C-E511-A8DD63E42FDC}"/>
                </a:ext>
              </a:extLst>
            </p:cNvPr>
            <p:cNvGrpSpPr/>
            <p:nvPr/>
          </p:nvGrpSpPr>
          <p:grpSpPr>
            <a:xfrm>
              <a:off x="2862364" y="765715"/>
              <a:ext cx="1330036" cy="1487056"/>
              <a:chOff x="2512291" y="314036"/>
              <a:chExt cx="1330036" cy="1487056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BA39D7F7-CF6A-3CB3-8FB7-112B5FBE3F5D}"/>
                  </a:ext>
                </a:extLst>
              </p:cNvPr>
              <p:cNvSpPr/>
              <p:nvPr/>
            </p:nvSpPr>
            <p:spPr>
              <a:xfrm>
                <a:off x="2512291" y="314036"/>
                <a:ext cx="1330036" cy="1487056"/>
              </a:xfrm>
              <a:prstGeom prst="roundRect">
                <a:avLst>
                  <a:gd name="adj" fmla="val 4023"/>
                </a:avLst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2F6DF88D-EDAD-08A1-8FB5-22885E31484F}"/>
                  </a:ext>
                </a:extLst>
              </p:cNvPr>
              <p:cNvGrpSpPr/>
              <p:nvPr/>
            </p:nvGrpSpPr>
            <p:grpSpPr>
              <a:xfrm>
                <a:off x="2621568" y="383311"/>
                <a:ext cx="1111481" cy="1364456"/>
                <a:chOff x="2638058" y="387928"/>
                <a:chExt cx="1111481" cy="1364456"/>
              </a:xfrm>
            </p:grpSpPr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2C31FE44-5E9E-11FB-5414-6DE428139A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404" r="19097" b="25513"/>
                <a:stretch/>
              </p:blipFill>
              <p:spPr>
                <a:xfrm>
                  <a:off x="2638058" y="387928"/>
                  <a:ext cx="1111481" cy="1364456"/>
                </a:xfrm>
                <a:prstGeom prst="rect">
                  <a:avLst/>
                </a:prstGeom>
              </p:spPr>
            </p:pic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F37212C9-C870-D592-5494-C6C50F44C510}"/>
                    </a:ext>
                  </a:extLst>
                </p:cNvPr>
                <p:cNvSpPr/>
                <p:nvPr/>
              </p:nvSpPr>
              <p:spPr>
                <a:xfrm>
                  <a:off x="2638059" y="1440873"/>
                  <a:ext cx="1111479" cy="2955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大橘</a:t>
                  </a:r>
                </a:p>
              </p:txBody>
            </p:sp>
          </p:grp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068E6A0-E8DC-A378-C504-1AAC47E17059}"/>
              </a:ext>
            </a:extLst>
          </p:cNvPr>
          <p:cNvGrpSpPr/>
          <p:nvPr/>
        </p:nvGrpSpPr>
        <p:grpSpPr>
          <a:xfrm>
            <a:off x="13460659" y="2609240"/>
            <a:ext cx="1330036" cy="1487056"/>
            <a:chOff x="2512291" y="314036"/>
            <a:chExt cx="1330036" cy="1487056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3A80CCE2-0CEA-192A-4DA3-3256C7BBC5E0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BAD9198-A26F-5BE9-17B6-F60C4D3FB64A}"/>
                </a:ext>
              </a:extLst>
            </p:cNvPr>
            <p:cNvGrpSpPr/>
            <p:nvPr/>
          </p:nvGrpSpPr>
          <p:grpSpPr>
            <a:xfrm>
              <a:off x="2621569" y="397161"/>
              <a:ext cx="1111479" cy="1334658"/>
              <a:chOff x="2638059" y="401778"/>
              <a:chExt cx="1111479" cy="1334658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E4882F2C-B3EB-AA8B-7788-DD29E4F3EF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892" r="14698" b="9178"/>
              <a:stretch/>
            </p:blipFill>
            <p:spPr>
              <a:xfrm>
                <a:off x="2638060" y="401778"/>
                <a:ext cx="1111478" cy="1334658"/>
              </a:xfrm>
              <a:prstGeom prst="rect">
                <a:avLst/>
              </a:prstGeom>
            </p:spPr>
          </p:pic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E5CE6E0A-8A30-BC6D-7887-ED6BAB8AA677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大三花</a:t>
                </a:r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56DEAF6-D301-4126-EFAF-91FDE1F55E73}"/>
              </a:ext>
            </a:extLst>
          </p:cNvPr>
          <p:cNvGrpSpPr/>
          <p:nvPr/>
        </p:nvGrpSpPr>
        <p:grpSpPr>
          <a:xfrm>
            <a:off x="16470581" y="916804"/>
            <a:ext cx="1330036" cy="1487056"/>
            <a:chOff x="2512291" y="314036"/>
            <a:chExt cx="1330036" cy="1487056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56B7528E-E84F-9AC9-1A78-2915B40DCC49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CF9E36B-FF28-F982-7CDF-F3DF29938BD4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5BBB448F-03D9-46AB-6A78-1C2E9D8596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26" r="22526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451FFF43-E51A-4CFC-B851-58FDE2A8F9BB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大黑</a:t>
                </a:r>
              </a:p>
            </p:txBody>
          </p: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B189939-E17F-A713-A2BB-7C51CAE8B671}"/>
              </a:ext>
            </a:extLst>
          </p:cNvPr>
          <p:cNvGrpSpPr/>
          <p:nvPr/>
        </p:nvGrpSpPr>
        <p:grpSpPr>
          <a:xfrm>
            <a:off x="15809923" y="8420381"/>
            <a:ext cx="1330036" cy="1608972"/>
            <a:chOff x="2512291" y="314036"/>
            <a:chExt cx="1330036" cy="1608972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D0D18366-A3A7-65B1-746A-E654485B8CF2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4D2B9E68-4D5C-A50D-0257-FF9A587A747B}"/>
                </a:ext>
              </a:extLst>
            </p:cNvPr>
            <p:cNvGrpSpPr/>
            <p:nvPr/>
          </p:nvGrpSpPr>
          <p:grpSpPr>
            <a:xfrm>
              <a:off x="2617209" y="432266"/>
              <a:ext cx="1115839" cy="1490742"/>
              <a:chOff x="2633699" y="436883"/>
              <a:chExt cx="1115839" cy="1490742"/>
            </a:xfrm>
          </p:grpSpPr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69507AE7-D951-1A56-1588-D717713697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344" t="18231" r="22706" b="-10675"/>
              <a:stretch/>
            </p:blipFill>
            <p:spPr>
              <a:xfrm>
                <a:off x="2633699" y="436883"/>
                <a:ext cx="1111481" cy="1490742"/>
              </a:xfrm>
              <a:prstGeom prst="rect">
                <a:avLst/>
              </a:prstGeom>
            </p:spPr>
          </p:pic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FE00AAA-8277-ECD3-FAC0-3EFF216BF846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短毛黑点</a:t>
                </a:r>
              </a:p>
            </p:txBody>
          </p:sp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22B1F13-7852-E729-955A-0ED1F159DAE4}"/>
              </a:ext>
            </a:extLst>
          </p:cNvPr>
          <p:cNvGrpSpPr/>
          <p:nvPr/>
        </p:nvGrpSpPr>
        <p:grpSpPr>
          <a:xfrm>
            <a:off x="14479887" y="5001258"/>
            <a:ext cx="1330036" cy="1487056"/>
            <a:chOff x="2512291" y="314036"/>
            <a:chExt cx="1330036" cy="1487056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62D1D4FD-7412-A802-784C-4AFE05B62264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E19F4589-BF14-D3B4-40A8-D42E5DF478B7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882AD1B4-70A9-65DF-E0CD-6336FF289F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55" t="2010" r="2111" b="-8156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7FCB453B-9B8E-5580-3A8C-C9E031971523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Mini 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脸 脸</a:t>
                </a:r>
              </a:p>
            </p:txBody>
          </p:sp>
        </p:grp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86C5A3B-6EA1-2E53-EEE5-3BEE179EFED9}"/>
              </a:ext>
            </a:extLst>
          </p:cNvPr>
          <p:cNvGrpSpPr/>
          <p:nvPr/>
        </p:nvGrpSpPr>
        <p:grpSpPr>
          <a:xfrm>
            <a:off x="15144905" y="10704801"/>
            <a:ext cx="1330036" cy="1487056"/>
            <a:chOff x="2512291" y="314036"/>
            <a:chExt cx="1330036" cy="1487056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622ADDAA-369F-A3E1-3642-7D41F7E30A41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91AAF8A3-2773-3EF2-CD55-701C65464F69}"/>
                </a:ext>
              </a:extLst>
            </p:cNvPr>
            <p:cNvGrpSpPr/>
            <p:nvPr/>
          </p:nvGrpSpPr>
          <p:grpSpPr>
            <a:xfrm>
              <a:off x="2621568" y="367338"/>
              <a:ext cx="1111481" cy="1364482"/>
              <a:chOff x="2638058" y="371955"/>
              <a:chExt cx="1111481" cy="1364482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E9DB2893-DE4B-E396-B879-79190AB083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377" t="22177" b="4485"/>
              <a:stretch/>
            </p:blipFill>
            <p:spPr>
              <a:xfrm>
                <a:off x="2638058" y="371955"/>
                <a:ext cx="1111481" cy="1364482"/>
              </a:xfrm>
              <a:prstGeom prst="rect">
                <a:avLst/>
              </a:prstGeom>
            </p:spPr>
          </p:pic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D3FB2C7-435C-4518-94B5-13087BCC87D2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帅帅</a:t>
                </a:r>
              </a:p>
            </p:txBody>
          </p:sp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A73BD34-1898-BDEB-0281-E8FFFAE170AB}"/>
              </a:ext>
            </a:extLst>
          </p:cNvPr>
          <p:cNvGrpSpPr/>
          <p:nvPr/>
        </p:nvGrpSpPr>
        <p:grpSpPr>
          <a:xfrm>
            <a:off x="8827384" y="763221"/>
            <a:ext cx="1330036" cy="1487056"/>
            <a:chOff x="2512291" y="314036"/>
            <a:chExt cx="1330036" cy="1487056"/>
          </a:xfrm>
        </p:grpSpPr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6D0FA096-8DA6-8221-681C-4AFCB9BB4223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5C9DDF20-DEB5-577E-B2F1-74D37FD5A01D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DD4A20BD-84B5-14A5-BD6F-6F1263593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3" b="1253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D4B0AC55-A91E-F91C-97C0-6C5992B6BCB0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刘海妈</a:t>
                </a:r>
              </a:p>
            </p:txBody>
          </p:sp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497B44-F35B-ED8D-3A3C-B550ABDAD7A2}"/>
              </a:ext>
            </a:extLst>
          </p:cNvPr>
          <p:cNvGrpSpPr/>
          <p:nvPr/>
        </p:nvGrpSpPr>
        <p:grpSpPr>
          <a:xfrm>
            <a:off x="8775382" y="6959936"/>
            <a:ext cx="1330036" cy="1487056"/>
            <a:chOff x="2512291" y="314036"/>
            <a:chExt cx="1330036" cy="1487056"/>
          </a:xfrm>
        </p:grpSpPr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3C1A4133-2109-0DC1-7C7B-41611225CC8A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18435354-CCE6-1E3D-A7F7-A28A37E594C0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59" name="图片 58">
                <a:extLst>
                  <a:ext uri="{FF2B5EF4-FFF2-40B4-BE49-F238E27FC236}">
                    <a16:creationId xmlns:a16="http://schemas.microsoft.com/office/drawing/2014/main" id="{6A0C2387-EDEF-B533-70CD-B2F43514D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98" r="23498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66F17CDD-B365-9C4A-4E7B-8B1758834D68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 福</a:t>
                </a:r>
              </a:p>
            </p:txBody>
          </p:sp>
        </p:grp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C3437513-4098-DBD4-DF64-916E3DF439C9}"/>
              </a:ext>
            </a:extLst>
          </p:cNvPr>
          <p:cNvGrpSpPr/>
          <p:nvPr/>
        </p:nvGrpSpPr>
        <p:grpSpPr>
          <a:xfrm>
            <a:off x="11766160" y="8678212"/>
            <a:ext cx="1330036" cy="1487056"/>
            <a:chOff x="2512291" y="314036"/>
            <a:chExt cx="1330036" cy="1487056"/>
          </a:xfrm>
        </p:grpSpPr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83979F51-EA06-C781-B065-2F5AA4D32F4A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57C33A1C-421D-A791-28C7-84E783515EC2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64" name="图片 63">
                <a:extLst>
                  <a:ext uri="{FF2B5EF4-FFF2-40B4-BE49-F238E27FC236}">
                    <a16:creationId xmlns:a16="http://schemas.microsoft.com/office/drawing/2014/main" id="{800C0CCF-0207-293B-9933-F41E73BA8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31" r="11231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94C3F94A-3C67-9BA0-CC61-101D6103FA2C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汤圆</a:t>
                </a:r>
              </a:p>
            </p:txBody>
          </p:sp>
        </p:grp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DD789E08-BD7E-FE9D-EE31-16852BA8F4C3}"/>
              </a:ext>
            </a:extLst>
          </p:cNvPr>
          <p:cNvGrpSpPr/>
          <p:nvPr/>
        </p:nvGrpSpPr>
        <p:grpSpPr>
          <a:xfrm>
            <a:off x="2342519" y="6815242"/>
            <a:ext cx="1330036" cy="1487056"/>
            <a:chOff x="2512291" y="314036"/>
            <a:chExt cx="1330036" cy="1487056"/>
          </a:xfrm>
        </p:grpSpPr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438B3413-92F4-AC0E-2AEC-E4DD00A41805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19AC9F09-2B9C-4579-0794-05B5973E7E41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B607A956-1A3D-7CA7-6BB0-64C87957A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71" b="5171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F4DD3496-8035-0971-AE9B-E8F8EEBDA80D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脸 谱</a:t>
                </a:r>
              </a:p>
            </p:txBody>
          </p:sp>
        </p:grp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06AAA587-5C83-EDFC-6374-8FD8321B560B}"/>
              </a:ext>
            </a:extLst>
          </p:cNvPr>
          <p:cNvGrpSpPr/>
          <p:nvPr/>
        </p:nvGrpSpPr>
        <p:grpSpPr>
          <a:xfrm>
            <a:off x="5806966" y="12144796"/>
            <a:ext cx="1330036" cy="1487056"/>
            <a:chOff x="2512291" y="314036"/>
            <a:chExt cx="1330036" cy="1487056"/>
          </a:xfrm>
        </p:grpSpPr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2C89CDB0-E2E8-EA82-210E-54693F28D58F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37D14AE3-5AFC-0606-E97B-5A3DD4AB9E79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74" name="图片 73">
                <a:extLst>
                  <a:ext uri="{FF2B5EF4-FFF2-40B4-BE49-F238E27FC236}">
                    <a16:creationId xmlns:a16="http://schemas.microsoft.com/office/drawing/2014/main" id="{5685EA66-E266-667B-20DA-68C8F4697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42" r="23442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A99717C-273A-C629-3A78-DC741234A681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饭团</a:t>
                </a:r>
              </a:p>
            </p:txBody>
          </p:sp>
        </p:grp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DA61DA9C-3437-2C0D-07D1-EE731D9FC1BD}"/>
              </a:ext>
            </a:extLst>
          </p:cNvPr>
          <p:cNvGrpSpPr/>
          <p:nvPr/>
        </p:nvGrpSpPr>
        <p:grpSpPr>
          <a:xfrm>
            <a:off x="611313" y="6815242"/>
            <a:ext cx="1330036" cy="1487056"/>
            <a:chOff x="2512291" y="314036"/>
            <a:chExt cx="1330036" cy="1487056"/>
          </a:xfrm>
        </p:grpSpPr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0E299D57-C233-7E0D-5A4C-639FD7231BA4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0B4CEAE0-A8B8-4886-7EE8-510545DC1F12}"/>
                </a:ext>
              </a:extLst>
            </p:cNvPr>
            <p:cNvGrpSpPr/>
            <p:nvPr/>
          </p:nvGrpSpPr>
          <p:grpSpPr>
            <a:xfrm>
              <a:off x="2621568" y="369145"/>
              <a:ext cx="1111480" cy="1362674"/>
              <a:chOff x="2638058" y="373762"/>
              <a:chExt cx="1111480" cy="1362674"/>
            </a:xfrm>
          </p:grpSpPr>
          <p:pic>
            <p:nvPicPr>
              <p:cNvPr id="89" name="图片 88">
                <a:extLst>
                  <a:ext uri="{FF2B5EF4-FFF2-40B4-BE49-F238E27FC236}">
                    <a16:creationId xmlns:a16="http://schemas.microsoft.com/office/drawing/2014/main" id="{CFC39C77-8B4A-FF1B-030F-61A7F966B3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689" t="3607" r="30096" b="33588"/>
              <a:stretch/>
            </p:blipFill>
            <p:spPr>
              <a:xfrm>
                <a:off x="2638058" y="373762"/>
                <a:ext cx="1079729" cy="1246331"/>
              </a:xfrm>
              <a:prstGeom prst="rect">
                <a:avLst/>
              </a:prstGeom>
            </p:spPr>
          </p:pic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E9683FBB-2244-B884-6374-35939FF71D60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爆米花</a:t>
                </a:r>
              </a:p>
            </p:txBody>
          </p:sp>
        </p:grp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1B17A8C0-C15E-A672-D207-177865A1E46F}"/>
              </a:ext>
            </a:extLst>
          </p:cNvPr>
          <p:cNvGrpSpPr/>
          <p:nvPr/>
        </p:nvGrpSpPr>
        <p:grpSpPr>
          <a:xfrm>
            <a:off x="303428" y="3473733"/>
            <a:ext cx="6909123" cy="1487056"/>
            <a:chOff x="303428" y="3473733"/>
            <a:chExt cx="6909123" cy="1487056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9370111-B6D4-FD9D-46B6-6CFEAEC87C12}"/>
                </a:ext>
              </a:extLst>
            </p:cNvPr>
            <p:cNvGrpSpPr/>
            <p:nvPr/>
          </p:nvGrpSpPr>
          <p:grpSpPr>
            <a:xfrm>
              <a:off x="4022820" y="3473733"/>
              <a:ext cx="1330036" cy="1487056"/>
              <a:chOff x="2512291" y="314036"/>
              <a:chExt cx="1330036" cy="1487056"/>
            </a:xfrm>
          </p:grpSpPr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A2EC943A-320A-302A-F913-5A1CC1D4C4D8}"/>
                  </a:ext>
                </a:extLst>
              </p:cNvPr>
              <p:cNvSpPr/>
              <p:nvPr/>
            </p:nvSpPr>
            <p:spPr>
              <a:xfrm>
                <a:off x="2512291" y="314036"/>
                <a:ext cx="1330036" cy="1487056"/>
              </a:xfrm>
              <a:prstGeom prst="roundRect">
                <a:avLst>
                  <a:gd name="adj" fmla="val 4023"/>
                </a:avLst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70EB68A9-773F-624C-5CBD-9F3F4E29698B}"/>
                  </a:ext>
                </a:extLst>
              </p:cNvPr>
              <p:cNvGrpSpPr/>
              <p:nvPr/>
            </p:nvGrpSpPr>
            <p:grpSpPr>
              <a:xfrm>
                <a:off x="2621569" y="429202"/>
                <a:ext cx="1111479" cy="1304639"/>
                <a:chOff x="2638059" y="433819"/>
                <a:chExt cx="1111479" cy="1304639"/>
              </a:xfrm>
            </p:grpSpPr>
            <p:pic>
              <p:nvPicPr>
                <p:cNvPr id="34" name="图片 33">
                  <a:extLst>
                    <a:ext uri="{FF2B5EF4-FFF2-40B4-BE49-F238E27FC236}">
                      <a16:creationId xmlns:a16="http://schemas.microsoft.com/office/drawing/2014/main" id="{3261F9B7-4742-90F2-85C2-CE9C4F65DC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416" r="28659" b="19803"/>
                <a:stretch/>
              </p:blipFill>
              <p:spPr>
                <a:xfrm>
                  <a:off x="2638060" y="433819"/>
                  <a:ext cx="1111477" cy="1304639"/>
                </a:xfrm>
                <a:prstGeom prst="rect">
                  <a:avLst/>
                </a:prstGeom>
              </p:spPr>
            </p:pic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5CEA9B6B-9581-4F39-3196-FDA64C74CD45}"/>
                    </a:ext>
                  </a:extLst>
                </p:cNvPr>
                <p:cNvSpPr/>
                <p:nvPr/>
              </p:nvSpPr>
              <p:spPr>
                <a:xfrm>
                  <a:off x="2638059" y="1440873"/>
                  <a:ext cx="1111479" cy="2955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蛋卷</a:t>
                  </a:r>
                </a:p>
              </p:txBody>
            </p:sp>
          </p:grp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2F5473C1-A211-4D34-39F3-7A93DA8A905B}"/>
                </a:ext>
              </a:extLst>
            </p:cNvPr>
            <p:cNvGrpSpPr/>
            <p:nvPr/>
          </p:nvGrpSpPr>
          <p:grpSpPr>
            <a:xfrm>
              <a:off x="5882515" y="3473733"/>
              <a:ext cx="1330036" cy="1487056"/>
              <a:chOff x="2512291" y="314036"/>
              <a:chExt cx="1330036" cy="1487056"/>
            </a:xfrm>
          </p:grpSpPr>
          <p:sp>
            <p:nvSpPr>
              <p:cNvPr id="77" name="矩形: 圆角 76">
                <a:extLst>
                  <a:ext uri="{FF2B5EF4-FFF2-40B4-BE49-F238E27FC236}">
                    <a16:creationId xmlns:a16="http://schemas.microsoft.com/office/drawing/2014/main" id="{ACA52C72-8BFF-3497-F777-C8D9B6A7E248}"/>
                  </a:ext>
                </a:extLst>
              </p:cNvPr>
              <p:cNvSpPr/>
              <p:nvPr/>
            </p:nvSpPr>
            <p:spPr>
              <a:xfrm>
                <a:off x="2512291" y="314036"/>
                <a:ext cx="1330036" cy="1487056"/>
              </a:xfrm>
              <a:prstGeom prst="roundRect">
                <a:avLst>
                  <a:gd name="adj" fmla="val 4023"/>
                </a:avLst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358F8B26-0C7E-3930-6D03-FDBED2837157}"/>
                  </a:ext>
                </a:extLst>
              </p:cNvPr>
              <p:cNvGrpSpPr/>
              <p:nvPr/>
            </p:nvGrpSpPr>
            <p:grpSpPr>
              <a:xfrm>
                <a:off x="2621569" y="383310"/>
                <a:ext cx="1111480" cy="1348509"/>
                <a:chOff x="2638059" y="387927"/>
                <a:chExt cx="1111480" cy="1348509"/>
              </a:xfrm>
            </p:grpSpPr>
            <p:pic>
              <p:nvPicPr>
                <p:cNvPr id="79" name="图片 78">
                  <a:extLst>
                    <a:ext uri="{FF2B5EF4-FFF2-40B4-BE49-F238E27FC236}">
                      <a16:creationId xmlns:a16="http://schemas.microsoft.com/office/drawing/2014/main" id="{5A4CA884-E7C5-2C91-0F1F-D3EE59E138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60" r="8560"/>
                <a:stretch/>
              </p:blipFill>
              <p:spPr>
                <a:xfrm>
                  <a:off x="2638060" y="387927"/>
                  <a:ext cx="1111479" cy="1348509"/>
                </a:xfrm>
                <a:prstGeom prst="rect">
                  <a:avLst/>
                </a:prstGeom>
              </p:spPr>
            </p:pic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39935A25-7FC7-1925-FAD8-798F9BFA7708}"/>
                    </a:ext>
                  </a:extLst>
                </p:cNvPr>
                <p:cNvSpPr/>
                <p:nvPr/>
              </p:nvSpPr>
              <p:spPr>
                <a:xfrm>
                  <a:off x="2638059" y="1440873"/>
                  <a:ext cx="1111479" cy="2955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格力高</a:t>
                  </a:r>
                </a:p>
              </p:txBody>
            </p:sp>
          </p:grp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29FCAB4E-F126-7D6C-6909-9F152180366A}"/>
                </a:ext>
              </a:extLst>
            </p:cNvPr>
            <p:cNvGrpSpPr/>
            <p:nvPr/>
          </p:nvGrpSpPr>
          <p:grpSpPr>
            <a:xfrm>
              <a:off x="2163124" y="3473733"/>
              <a:ext cx="1330036" cy="1487056"/>
              <a:chOff x="2512291" y="314036"/>
              <a:chExt cx="1330036" cy="1487056"/>
            </a:xfrm>
          </p:grpSpPr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9905AB61-33C8-DCE9-267F-F33C301E0530}"/>
                  </a:ext>
                </a:extLst>
              </p:cNvPr>
              <p:cNvSpPr/>
              <p:nvPr/>
            </p:nvSpPr>
            <p:spPr>
              <a:xfrm>
                <a:off x="2512291" y="314036"/>
                <a:ext cx="1330036" cy="1487056"/>
              </a:xfrm>
              <a:prstGeom prst="roundRect">
                <a:avLst>
                  <a:gd name="adj" fmla="val 4023"/>
                </a:avLst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F6534741-2A2E-1214-F147-24385F624573}"/>
                  </a:ext>
                </a:extLst>
              </p:cNvPr>
              <p:cNvGrpSpPr/>
              <p:nvPr/>
            </p:nvGrpSpPr>
            <p:grpSpPr>
              <a:xfrm>
                <a:off x="2621569" y="383310"/>
                <a:ext cx="1111480" cy="1348509"/>
                <a:chOff x="2638059" y="387927"/>
                <a:chExt cx="1111480" cy="1348509"/>
              </a:xfrm>
            </p:grpSpPr>
            <p:pic>
              <p:nvPicPr>
                <p:cNvPr id="84" name="图片 83">
                  <a:extLst>
                    <a:ext uri="{FF2B5EF4-FFF2-40B4-BE49-F238E27FC236}">
                      <a16:creationId xmlns:a16="http://schemas.microsoft.com/office/drawing/2014/main" id="{41423338-6085-BA67-57EB-880B1D2F7B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512" b="4512"/>
                <a:stretch/>
              </p:blipFill>
              <p:spPr>
                <a:xfrm>
                  <a:off x="2638060" y="387927"/>
                  <a:ext cx="1111479" cy="1348509"/>
                </a:xfrm>
                <a:prstGeom prst="rect">
                  <a:avLst/>
                </a:prstGeom>
              </p:spPr>
            </p:pic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AF758139-A740-ACF0-4A14-AE88F8D4C690}"/>
                    </a:ext>
                  </a:extLst>
                </p:cNvPr>
                <p:cNvSpPr/>
                <p:nvPr/>
              </p:nvSpPr>
              <p:spPr>
                <a:xfrm>
                  <a:off x="2638059" y="1440873"/>
                  <a:ext cx="1111479" cy="2955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憨八嘎</a:t>
                  </a:r>
                </a:p>
              </p:txBody>
            </p:sp>
          </p:grpSp>
        </p:grp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457D9CBD-2744-4B75-CC80-F6B4CEE683E9}"/>
                </a:ext>
              </a:extLst>
            </p:cNvPr>
            <p:cNvGrpSpPr/>
            <p:nvPr/>
          </p:nvGrpSpPr>
          <p:grpSpPr>
            <a:xfrm>
              <a:off x="303428" y="3473733"/>
              <a:ext cx="1330036" cy="1487056"/>
              <a:chOff x="2512291" y="314036"/>
              <a:chExt cx="1330036" cy="1487056"/>
            </a:xfrm>
          </p:grpSpPr>
          <p:sp>
            <p:nvSpPr>
              <p:cNvPr id="92" name="矩形: 圆角 91">
                <a:extLst>
                  <a:ext uri="{FF2B5EF4-FFF2-40B4-BE49-F238E27FC236}">
                    <a16:creationId xmlns:a16="http://schemas.microsoft.com/office/drawing/2014/main" id="{9FAE0CCC-4BBF-BC10-5731-28BEC449D76A}"/>
                  </a:ext>
                </a:extLst>
              </p:cNvPr>
              <p:cNvSpPr/>
              <p:nvPr/>
            </p:nvSpPr>
            <p:spPr>
              <a:xfrm>
                <a:off x="2512291" y="314036"/>
                <a:ext cx="1330036" cy="1487056"/>
              </a:xfrm>
              <a:prstGeom prst="roundRect">
                <a:avLst>
                  <a:gd name="adj" fmla="val 4023"/>
                </a:avLst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5633A9C8-C42D-C2AB-5481-58D0F3A9E57A}"/>
                  </a:ext>
                </a:extLst>
              </p:cNvPr>
              <p:cNvGrpSpPr/>
              <p:nvPr/>
            </p:nvGrpSpPr>
            <p:grpSpPr>
              <a:xfrm>
                <a:off x="2621569" y="383310"/>
                <a:ext cx="1111480" cy="1348509"/>
                <a:chOff x="2638059" y="387927"/>
                <a:chExt cx="1111480" cy="1348509"/>
              </a:xfrm>
            </p:grpSpPr>
            <p:pic>
              <p:nvPicPr>
                <p:cNvPr id="94" name="图片 93">
                  <a:extLst>
                    <a:ext uri="{FF2B5EF4-FFF2-40B4-BE49-F238E27FC236}">
                      <a16:creationId xmlns:a16="http://schemas.microsoft.com/office/drawing/2014/main" id="{CBE3B855-1FCB-1740-83F1-688D15FF84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618" r="20618"/>
                <a:stretch/>
              </p:blipFill>
              <p:spPr>
                <a:xfrm>
                  <a:off x="2638060" y="387927"/>
                  <a:ext cx="1111479" cy="1348509"/>
                </a:xfrm>
                <a:prstGeom prst="rect">
                  <a:avLst/>
                </a:prstGeom>
              </p:spPr>
            </p:pic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0415BFFC-F472-1E45-7B0E-AD7A3B21701D}"/>
                    </a:ext>
                  </a:extLst>
                </p:cNvPr>
                <p:cNvSpPr/>
                <p:nvPr/>
              </p:nvSpPr>
              <p:spPr>
                <a:xfrm>
                  <a:off x="2638059" y="1440873"/>
                  <a:ext cx="1111479" cy="2955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菜菜</a:t>
                  </a:r>
                </a:p>
              </p:txBody>
            </p:sp>
          </p:grpSp>
        </p:grp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36363CC4-844A-DEF2-39C3-E4A94A69D690}"/>
              </a:ext>
            </a:extLst>
          </p:cNvPr>
          <p:cNvGrpSpPr/>
          <p:nvPr/>
        </p:nvGrpSpPr>
        <p:grpSpPr>
          <a:xfrm>
            <a:off x="11210420" y="5634620"/>
            <a:ext cx="1330036" cy="1487056"/>
            <a:chOff x="2512291" y="314036"/>
            <a:chExt cx="1330036" cy="1487056"/>
          </a:xfrm>
        </p:grpSpPr>
        <p:sp>
          <p:nvSpPr>
            <p:cNvPr id="97" name="矩形: 圆角 96">
              <a:extLst>
                <a:ext uri="{FF2B5EF4-FFF2-40B4-BE49-F238E27FC236}">
                  <a16:creationId xmlns:a16="http://schemas.microsoft.com/office/drawing/2014/main" id="{AE21A480-4DE3-F59D-9510-B0BF14553EDA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7B731000-4A15-DCD3-65C3-79DFDCC8B992}"/>
                </a:ext>
              </a:extLst>
            </p:cNvPr>
            <p:cNvGrpSpPr/>
            <p:nvPr/>
          </p:nvGrpSpPr>
          <p:grpSpPr>
            <a:xfrm>
              <a:off x="2621569" y="428981"/>
              <a:ext cx="1111481" cy="1302838"/>
              <a:chOff x="2638059" y="433598"/>
              <a:chExt cx="1111481" cy="1302838"/>
            </a:xfrm>
          </p:grpSpPr>
          <p:pic>
            <p:nvPicPr>
              <p:cNvPr id="99" name="图片 98">
                <a:extLst>
                  <a:ext uri="{FF2B5EF4-FFF2-40B4-BE49-F238E27FC236}">
                    <a16:creationId xmlns:a16="http://schemas.microsoft.com/office/drawing/2014/main" id="{5CED8BF4-F882-5909-ED55-26D92315ED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589" t="15454" r="19079"/>
              <a:stretch/>
            </p:blipFill>
            <p:spPr>
              <a:xfrm>
                <a:off x="2638060" y="433598"/>
                <a:ext cx="1111480" cy="1274263"/>
              </a:xfrm>
              <a:prstGeom prst="rect">
                <a:avLst/>
              </a:prstGeom>
            </p:spPr>
          </p:pic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F73E8A2C-B351-C3EF-F587-AD0D720AC04B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丑丑</a:t>
                </a:r>
              </a:p>
            </p:txBody>
          </p:sp>
        </p:grp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5FEFA9D6-16B8-E6BE-66C5-272DCC86021A}"/>
              </a:ext>
            </a:extLst>
          </p:cNvPr>
          <p:cNvGrpSpPr/>
          <p:nvPr/>
        </p:nvGrpSpPr>
        <p:grpSpPr>
          <a:xfrm>
            <a:off x="7468136" y="10339725"/>
            <a:ext cx="1330036" cy="1487056"/>
            <a:chOff x="2512291" y="314036"/>
            <a:chExt cx="1330036" cy="1487056"/>
          </a:xfrm>
        </p:grpSpPr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6D2B53F9-7419-F8F7-70CC-C7A2AADAA34E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E0226716-6FB3-C407-EBF8-85907DE2BA5A}"/>
                </a:ext>
              </a:extLst>
            </p:cNvPr>
            <p:cNvGrpSpPr/>
            <p:nvPr/>
          </p:nvGrpSpPr>
          <p:grpSpPr>
            <a:xfrm>
              <a:off x="2621568" y="458298"/>
              <a:ext cx="1111481" cy="1273521"/>
              <a:chOff x="2638058" y="462915"/>
              <a:chExt cx="1111481" cy="1273521"/>
            </a:xfrm>
          </p:grpSpPr>
          <p:pic>
            <p:nvPicPr>
              <p:cNvPr id="104" name="图片 103">
                <a:extLst>
                  <a:ext uri="{FF2B5EF4-FFF2-40B4-BE49-F238E27FC236}">
                    <a16:creationId xmlns:a16="http://schemas.microsoft.com/office/drawing/2014/main" id="{52D5ADD4-8F7D-FE8D-CD61-B44072A56A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49" t="13934" r="9461"/>
              <a:stretch/>
            </p:blipFill>
            <p:spPr>
              <a:xfrm>
                <a:off x="2638058" y="462915"/>
                <a:ext cx="1111481" cy="1273521"/>
              </a:xfrm>
              <a:prstGeom prst="rect">
                <a:avLst/>
              </a:prstGeom>
            </p:spPr>
          </p:pic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4D4F20C0-5FCF-7C0E-F1F7-28DEE6190782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小三花</a:t>
                </a:r>
              </a:p>
            </p:txBody>
          </p:sp>
        </p:grp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F2DA2B93-2875-3333-C3A0-59E7DFD3B589}"/>
              </a:ext>
            </a:extLst>
          </p:cNvPr>
          <p:cNvGrpSpPr/>
          <p:nvPr/>
        </p:nvGrpSpPr>
        <p:grpSpPr>
          <a:xfrm>
            <a:off x="4073725" y="6815242"/>
            <a:ext cx="1330036" cy="1487056"/>
            <a:chOff x="2512291" y="314036"/>
            <a:chExt cx="1330036" cy="1487056"/>
          </a:xfrm>
        </p:grpSpPr>
        <p:sp>
          <p:nvSpPr>
            <p:cNvPr id="107" name="矩形: 圆角 106">
              <a:extLst>
                <a:ext uri="{FF2B5EF4-FFF2-40B4-BE49-F238E27FC236}">
                  <a16:creationId xmlns:a16="http://schemas.microsoft.com/office/drawing/2014/main" id="{20C29248-558F-E22E-EFB3-780C726270E2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83474A0E-F7F8-16AB-2613-08EED632DA17}"/>
                </a:ext>
              </a:extLst>
            </p:cNvPr>
            <p:cNvGrpSpPr/>
            <p:nvPr/>
          </p:nvGrpSpPr>
          <p:grpSpPr>
            <a:xfrm>
              <a:off x="2621569" y="383311"/>
              <a:ext cx="1111479" cy="1348508"/>
              <a:chOff x="2638059" y="387928"/>
              <a:chExt cx="1111479" cy="1348508"/>
            </a:xfrm>
          </p:grpSpPr>
          <p:pic>
            <p:nvPicPr>
              <p:cNvPr id="109" name="图片 108">
                <a:extLst>
                  <a:ext uri="{FF2B5EF4-FFF2-40B4-BE49-F238E27FC236}">
                    <a16:creationId xmlns:a16="http://schemas.microsoft.com/office/drawing/2014/main" id="{F13F2992-6981-D0B2-9C4E-F60F5D4B43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85" t="22609" r="34695"/>
              <a:stretch/>
            </p:blipFill>
            <p:spPr>
              <a:xfrm>
                <a:off x="2638061" y="387928"/>
                <a:ext cx="1070210" cy="1348508"/>
              </a:xfrm>
              <a:prstGeom prst="rect">
                <a:avLst/>
              </a:prstGeom>
            </p:spPr>
          </p:pic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5B4D6EAE-A4DA-7625-23C1-98EEA7893A5C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小橘子</a:t>
                </a:r>
              </a:p>
            </p:txBody>
          </p:sp>
        </p:grp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1C0D8FA4-C90B-0455-E13B-7F5A65D50DF2}"/>
              </a:ext>
            </a:extLst>
          </p:cNvPr>
          <p:cNvGrpSpPr/>
          <p:nvPr/>
        </p:nvGrpSpPr>
        <p:grpSpPr>
          <a:xfrm>
            <a:off x="581457" y="12144796"/>
            <a:ext cx="1330036" cy="1487056"/>
            <a:chOff x="2512291" y="314036"/>
            <a:chExt cx="1330036" cy="1487056"/>
          </a:xfrm>
        </p:grpSpPr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07F5CA26-1B8B-269A-0B10-6C3ABC1BFAC4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8FD493C7-FF14-466E-04B1-329C5BC82FF8}"/>
                </a:ext>
              </a:extLst>
            </p:cNvPr>
            <p:cNvGrpSpPr/>
            <p:nvPr/>
          </p:nvGrpSpPr>
          <p:grpSpPr>
            <a:xfrm>
              <a:off x="2607285" y="473149"/>
              <a:ext cx="1125763" cy="1258670"/>
              <a:chOff x="2623775" y="477766"/>
              <a:chExt cx="1125763" cy="1258670"/>
            </a:xfrm>
          </p:grpSpPr>
          <p:pic>
            <p:nvPicPr>
              <p:cNvPr id="114" name="图片 113">
                <a:extLst>
                  <a:ext uri="{FF2B5EF4-FFF2-40B4-BE49-F238E27FC236}">
                    <a16:creationId xmlns:a16="http://schemas.microsoft.com/office/drawing/2014/main" id="{9F1E01FC-1691-3535-4DAF-6ED5E4423F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71" t="32093" r="61769" b="30329"/>
              <a:stretch/>
            </p:blipFill>
            <p:spPr>
              <a:xfrm>
                <a:off x="2623775" y="477766"/>
                <a:ext cx="1111479" cy="1221265"/>
              </a:xfrm>
              <a:prstGeom prst="rect">
                <a:avLst/>
              </a:prstGeom>
            </p:spPr>
          </p:pic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910FD5FD-0513-B434-30EA-610A122A5789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小白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057D76C9-016D-40C4-03C5-23D64164CF44}"/>
              </a:ext>
            </a:extLst>
          </p:cNvPr>
          <p:cNvGrpSpPr/>
          <p:nvPr/>
        </p:nvGrpSpPr>
        <p:grpSpPr>
          <a:xfrm>
            <a:off x="10935002" y="10432280"/>
            <a:ext cx="1330036" cy="1487056"/>
            <a:chOff x="2512291" y="314036"/>
            <a:chExt cx="1330036" cy="1487056"/>
          </a:xfrm>
        </p:grpSpPr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BC24AD06-CEA3-C6E2-8ED6-A079D82E1654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AED02458-22DD-78CA-D34A-72954A889C61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119" name="图片 118">
                <a:extLst>
                  <a:ext uri="{FF2B5EF4-FFF2-40B4-BE49-F238E27FC236}">
                    <a16:creationId xmlns:a16="http://schemas.microsoft.com/office/drawing/2014/main" id="{895EC31F-0D84-4C35-0286-F2AD399632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55" r="22955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EFEA6FEA-128C-0DF8-815F-F1A9ED8B88B4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小狸</a:t>
                </a:r>
              </a:p>
            </p:txBody>
          </p:sp>
        </p:grp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AE7778CB-2616-B01E-73F8-1F5D3722DC87}"/>
              </a:ext>
            </a:extLst>
          </p:cNvPr>
          <p:cNvGrpSpPr/>
          <p:nvPr/>
        </p:nvGrpSpPr>
        <p:grpSpPr>
          <a:xfrm>
            <a:off x="12795642" y="10543960"/>
            <a:ext cx="1330036" cy="1487056"/>
            <a:chOff x="2512291" y="314036"/>
            <a:chExt cx="1330036" cy="1487056"/>
          </a:xfrm>
        </p:grpSpPr>
        <p:sp>
          <p:nvSpPr>
            <p:cNvPr id="127" name="矩形: 圆角 126">
              <a:extLst>
                <a:ext uri="{FF2B5EF4-FFF2-40B4-BE49-F238E27FC236}">
                  <a16:creationId xmlns:a16="http://schemas.microsoft.com/office/drawing/2014/main" id="{31F5777D-4106-BF33-0EB5-DB18949DD54B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39C37342-3090-6B3E-0784-C4113916C2BC}"/>
                </a:ext>
              </a:extLst>
            </p:cNvPr>
            <p:cNvGrpSpPr/>
            <p:nvPr/>
          </p:nvGrpSpPr>
          <p:grpSpPr>
            <a:xfrm>
              <a:off x="2621569" y="446519"/>
              <a:ext cx="1111480" cy="1285300"/>
              <a:chOff x="2638059" y="451136"/>
              <a:chExt cx="1111480" cy="1285300"/>
            </a:xfrm>
          </p:grpSpPr>
          <p:pic>
            <p:nvPicPr>
              <p:cNvPr id="129" name="图片 128">
                <a:extLst>
                  <a:ext uri="{FF2B5EF4-FFF2-40B4-BE49-F238E27FC236}">
                    <a16:creationId xmlns:a16="http://schemas.microsoft.com/office/drawing/2014/main" id="{AC0F23E3-E2E4-DB64-174D-9D11F02E6A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78" t="17873" r="21578"/>
              <a:stretch/>
            </p:blipFill>
            <p:spPr>
              <a:xfrm>
                <a:off x="2638060" y="451136"/>
                <a:ext cx="1111479" cy="1107500"/>
              </a:xfrm>
              <a:prstGeom prst="rect">
                <a:avLst/>
              </a:prstGeom>
            </p:spPr>
          </p:pic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9CA355AF-17CE-E707-C8E1-1F6C514953FA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小黑</a:t>
                </a:r>
              </a:p>
            </p:txBody>
          </p:sp>
        </p:grp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86F364C3-4A04-E53C-EE54-845847F293F4}"/>
              </a:ext>
            </a:extLst>
          </p:cNvPr>
          <p:cNvGrpSpPr/>
          <p:nvPr/>
        </p:nvGrpSpPr>
        <p:grpSpPr>
          <a:xfrm>
            <a:off x="2323293" y="12144796"/>
            <a:ext cx="1330036" cy="1487056"/>
            <a:chOff x="2512291" y="314036"/>
            <a:chExt cx="1330036" cy="1487056"/>
          </a:xfrm>
        </p:grpSpPr>
        <p:sp>
          <p:nvSpPr>
            <p:cNvPr id="132" name="矩形: 圆角 131">
              <a:extLst>
                <a:ext uri="{FF2B5EF4-FFF2-40B4-BE49-F238E27FC236}">
                  <a16:creationId xmlns:a16="http://schemas.microsoft.com/office/drawing/2014/main" id="{C8A33EF0-80E0-73D2-FA0F-B47184B647A0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92DB8E37-4212-D682-B44A-D14D5626CECA}"/>
                </a:ext>
              </a:extLst>
            </p:cNvPr>
            <p:cNvGrpSpPr/>
            <p:nvPr/>
          </p:nvGrpSpPr>
          <p:grpSpPr>
            <a:xfrm>
              <a:off x="2621568" y="410419"/>
              <a:ext cx="1111480" cy="1321400"/>
              <a:chOff x="2638058" y="415036"/>
              <a:chExt cx="1111480" cy="1321400"/>
            </a:xfrm>
          </p:grpSpPr>
          <p:pic>
            <p:nvPicPr>
              <p:cNvPr id="134" name="图片 133">
                <a:extLst>
                  <a:ext uri="{FF2B5EF4-FFF2-40B4-BE49-F238E27FC236}">
                    <a16:creationId xmlns:a16="http://schemas.microsoft.com/office/drawing/2014/main" id="{7032EC32-0B51-1450-7208-1CD6D9AF96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410" t="29254" r="12824" b="49999"/>
              <a:stretch/>
            </p:blipFill>
            <p:spPr>
              <a:xfrm>
                <a:off x="2638058" y="415036"/>
                <a:ext cx="1111480" cy="1256745"/>
              </a:xfrm>
              <a:prstGeom prst="rect">
                <a:avLst/>
              </a:prstGeom>
            </p:spPr>
          </p:pic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A8A25162-818A-7218-744A-13581A9F2323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小白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5EE59648-F6CA-2FCA-2471-E39EFC08341B}"/>
              </a:ext>
            </a:extLst>
          </p:cNvPr>
          <p:cNvGrpSpPr/>
          <p:nvPr/>
        </p:nvGrpSpPr>
        <p:grpSpPr>
          <a:xfrm>
            <a:off x="7935390" y="3493096"/>
            <a:ext cx="3114024" cy="1487056"/>
            <a:chOff x="8041037" y="3304414"/>
            <a:chExt cx="3114024" cy="148705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70279463-7FBE-6C71-5C5C-86495199F76D}"/>
                </a:ext>
              </a:extLst>
            </p:cNvPr>
            <p:cNvGrpSpPr/>
            <p:nvPr/>
          </p:nvGrpSpPr>
          <p:grpSpPr>
            <a:xfrm>
              <a:off x="8041037" y="3304414"/>
              <a:ext cx="1330036" cy="1487056"/>
              <a:chOff x="2512291" y="314036"/>
              <a:chExt cx="1330036" cy="1487056"/>
            </a:xfrm>
          </p:grpSpPr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1C22B3CF-D01B-6BEA-7256-DEF3CB65F8F5}"/>
                  </a:ext>
                </a:extLst>
              </p:cNvPr>
              <p:cNvSpPr/>
              <p:nvPr/>
            </p:nvSpPr>
            <p:spPr>
              <a:xfrm>
                <a:off x="2512291" y="314036"/>
                <a:ext cx="1330036" cy="1487056"/>
              </a:xfrm>
              <a:prstGeom prst="roundRect">
                <a:avLst>
                  <a:gd name="adj" fmla="val 4023"/>
                </a:avLst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6BB866A4-F963-6F14-32E2-F4BD75193C27}"/>
                  </a:ext>
                </a:extLst>
              </p:cNvPr>
              <p:cNvGrpSpPr/>
              <p:nvPr/>
            </p:nvGrpSpPr>
            <p:grpSpPr>
              <a:xfrm>
                <a:off x="2621569" y="383310"/>
                <a:ext cx="1111480" cy="1348509"/>
                <a:chOff x="2638059" y="387927"/>
                <a:chExt cx="1111480" cy="1348509"/>
              </a:xfrm>
            </p:grpSpPr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id="{B4D174BA-1B55-5434-BF47-6C3B9311C8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351" r="20351"/>
                <a:stretch/>
              </p:blipFill>
              <p:spPr>
                <a:xfrm>
                  <a:off x="2638060" y="387927"/>
                  <a:ext cx="1111479" cy="1348509"/>
                </a:xfrm>
                <a:prstGeom prst="rect">
                  <a:avLst/>
                </a:prstGeom>
              </p:spPr>
            </p:pic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B6B128CC-5779-B0F4-5F7A-641CF48F7E39}"/>
                    </a:ext>
                  </a:extLst>
                </p:cNvPr>
                <p:cNvSpPr/>
                <p:nvPr/>
              </p:nvSpPr>
              <p:spPr>
                <a:xfrm>
                  <a:off x="2638059" y="1440873"/>
                  <a:ext cx="1111479" cy="2955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齐刘海</a:t>
                  </a:r>
                </a:p>
              </p:txBody>
            </p:sp>
          </p:grpSp>
        </p:grp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C94F32CE-383F-58AE-E9CB-C78BC2B0066A}"/>
                </a:ext>
              </a:extLst>
            </p:cNvPr>
            <p:cNvGrpSpPr/>
            <p:nvPr/>
          </p:nvGrpSpPr>
          <p:grpSpPr>
            <a:xfrm>
              <a:off x="9825025" y="3304414"/>
              <a:ext cx="1330036" cy="1487056"/>
              <a:chOff x="2512291" y="314036"/>
              <a:chExt cx="1330036" cy="1487056"/>
            </a:xfrm>
          </p:grpSpPr>
          <p:sp>
            <p:nvSpPr>
              <p:cNvPr id="137" name="矩形: 圆角 136">
                <a:extLst>
                  <a:ext uri="{FF2B5EF4-FFF2-40B4-BE49-F238E27FC236}">
                    <a16:creationId xmlns:a16="http://schemas.microsoft.com/office/drawing/2014/main" id="{84BD52B9-94C8-7F2F-CC30-EBFCE9C5FAF6}"/>
                  </a:ext>
                </a:extLst>
              </p:cNvPr>
              <p:cNvSpPr/>
              <p:nvPr/>
            </p:nvSpPr>
            <p:spPr>
              <a:xfrm>
                <a:off x="2512291" y="314036"/>
                <a:ext cx="1330036" cy="1487056"/>
              </a:xfrm>
              <a:prstGeom prst="roundRect">
                <a:avLst>
                  <a:gd name="adj" fmla="val 4023"/>
                </a:avLst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38" name="组合 137">
                <a:extLst>
                  <a:ext uri="{FF2B5EF4-FFF2-40B4-BE49-F238E27FC236}">
                    <a16:creationId xmlns:a16="http://schemas.microsoft.com/office/drawing/2014/main" id="{16AB352A-6E27-FD8B-F0E9-5A14736181A6}"/>
                  </a:ext>
                </a:extLst>
              </p:cNvPr>
              <p:cNvGrpSpPr/>
              <p:nvPr/>
            </p:nvGrpSpPr>
            <p:grpSpPr>
              <a:xfrm>
                <a:off x="2621568" y="458298"/>
                <a:ext cx="1111481" cy="1273521"/>
                <a:chOff x="2638058" y="462915"/>
                <a:chExt cx="1111481" cy="1273521"/>
              </a:xfrm>
            </p:grpSpPr>
            <p:pic>
              <p:nvPicPr>
                <p:cNvPr id="139" name="图片 138">
                  <a:extLst>
                    <a:ext uri="{FF2B5EF4-FFF2-40B4-BE49-F238E27FC236}">
                      <a16:creationId xmlns:a16="http://schemas.microsoft.com/office/drawing/2014/main" id="{C0382BD2-234C-F906-7FD5-F4B5B505A1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039" b="7039"/>
                <a:stretch/>
              </p:blipFill>
              <p:spPr>
                <a:xfrm>
                  <a:off x="2638058" y="462915"/>
                  <a:ext cx="1111481" cy="1273521"/>
                </a:xfrm>
                <a:prstGeom prst="rect">
                  <a:avLst/>
                </a:prstGeom>
              </p:spPr>
            </p:pic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8526F416-A4BA-CB8D-7F94-8EE48036C7FE}"/>
                    </a:ext>
                  </a:extLst>
                </p:cNvPr>
                <p:cNvSpPr/>
                <p:nvPr/>
              </p:nvSpPr>
              <p:spPr>
                <a:xfrm>
                  <a:off x="2638059" y="1440873"/>
                  <a:ext cx="1111479" cy="2955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斜刘海</a:t>
                  </a:r>
                </a:p>
              </p:txBody>
            </p:sp>
          </p:grpSp>
        </p:grp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C36C9977-3DAC-AA5E-6987-2D114E199893}"/>
              </a:ext>
            </a:extLst>
          </p:cNvPr>
          <p:cNvGrpSpPr/>
          <p:nvPr/>
        </p:nvGrpSpPr>
        <p:grpSpPr>
          <a:xfrm>
            <a:off x="5804932" y="6815242"/>
            <a:ext cx="1330036" cy="1487056"/>
            <a:chOff x="2512291" y="314036"/>
            <a:chExt cx="1330036" cy="1487056"/>
          </a:xfrm>
        </p:grpSpPr>
        <p:sp>
          <p:nvSpPr>
            <p:cNvPr id="142" name="矩形: 圆角 141">
              <a:extLst>
                <a:ext uri="{FF2B5EF4-FFF2-40B4-BE49-F238E27FC236}">
                  <a16:creationId xmlns:a16="http://schemas.microsoft.com/office/drawing/2014/main" id="{E9358879-7D42-CD32-DC9F-F70FB90FD498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41F62217-1D2E-9B68-B7C6-530E0F8C5687}"/>
                </a:ext>
              </a:extLst>
            </p:cNvPr>
            <p:cNvGrpSpPr/>
            <p:nvPr/>
          </p:nvGrpSpPr>
          <p:grpSpPr>
            <a:xfrm>
              <a:off x="2621568" y="458298"/>
              <a:ext cx="1111481" cy="1273521"/>
              <a:chOff x="2638058" y="462915"/>
              <a:chExt cx="1111481" cy="1273521"/>
            </a:xfrm>
          </p:grpSpPr>
          <p:pic>
            <p:nvPicPr>
              <p:cNvPr id="144" name="图片 143">
                <a:extLst>
                  <a:ext uri="{FF2B5EF4-FFF2-40B4-BE49-F238E27FC236}">
                    <a16:creationId xmlns:a16="http://schemas.microsoft.com/office/drawing/2014/main" id="{8F84F707-9048-1A33-FAD9-0090F299C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60" r="22460"/>
              <a:stretch/>
            </p:blipFill>
            <p:spPr>
              <a:xfrm>
                <a:off x="2638058" y="462915"/>
                <a:ext cx="1111481" cy="1273521"/>
              </a:xfrm>
              <a:prstGeom prst="rect">
                <a:avLst/>
              </a:prstGeom>
            </p:spPr>
          </p:pic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B9810D6D-D973-4DA4-06FD-51AE0E959A2D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一点白</a:t>
                </a:r>
              </a:p>
            </p:txBody>
          </p:sp>
        </p:grp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4C06B92A-7299-25C9-E758-DDC4763F577C}"/>
              </a:ext>
            </a:extLst>
          </p:cNvPr>
          <p:cNvGrpSpPr/>
          <p:nvPr/>
        </p:nvGrpSpPr>
        <p:grpSpPr>
          <a:xfrm>
            <a:off x="4065129" y="12144796"/>
            <a:ext cx="1330036" cy="1487056"/>
            <a:chOff x="2512291" y="314036"/>
            <a:chExt cx="1330036" cy="1487056"/>
          </a:xfrm>
        </p:grpSpPr>
        <p:sp>
          <p:nvSpPr>
            <p:cNvPr id="147" name="矩形: 圆角 146">
              <a:extLst>
                <a:ext uri="{FF2B5EF4-FFF2-40B4-BE49-F238E27FC236}">
                  <a16:creationId xmlns:a16="http://schemas.microsoft.com/office/drawing/2014/main" id="{D99D1E15-B37F-B14D-97D6-F43DD1C1D2AD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ECBAA76B-EBF0-05E7-BB73-CC04C3C176E1}"/>
                </a:ext>
              </a:extLst>
            </p:cNvPr>
            <p:cNvGrpSpPr/>
            <p:nvPr/>
          </p:nvGrpSpPr>
          <p:grpSpPr>
            <a:xfrm>
              <a:off x="2621568" y="462065"/>
              <a:ext cx="1111481" cy="1269754"/>
              <a:chOff x="2638058" y="466682"/>
              <a:chExt cx="1111481" cy="1269754"/>
            </a:xfrm>
          </p:grpSpPr>
          <p:pic>
            <p:nvPicPr>
              <p:cNvPr id="149" name="图片 148">
                <a:extLst>
                  <a:ext uri="{FF2B5EF4-FFF2-40B4-BE49-F238E27FC236}">
                    <a16:creationId xmlns:a16="http://schemas.microsoft.com/office/drawing/2014/main" id="{23C3FCAD-9044-CFB5-7578-7915662D60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18" t="22869" r="9098" b="-11604"/>
              <a:stretch/>
            </p:blipFill>
            <p:spPr>
              <a:xfrm>
                <a:off x="2638058" y="466682"/>
                <a:ext cx="1111481" cy="1130054"/>
              </a:xfrm>
              <a:prstGeom prst="rect">
                <a:avLst/>
              </a:prstGeom>
            </p:spPr>
          </p:pic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093D64E6-E1C4-C1B0-7217-4968DF66E615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异瞳白</a:t>
                </a:r>
              </a:p>
            </p:txBody>
          </p:sp>
        </p:grpSp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404444C2-C8FF-4D6F-C7E3-A85E99C4C239}"/>
              </a:ext>
            </a:extLst>
          </p:cNvPr>
          <p:cNvGrpSpPr/>
          <p:nvPr/>
        </p:nvGrpSpPr>
        <p:grpSpPr>
          <a:xfrm>
            <a:off x="14125963" y="8477327"/>
            <a:ext cx="1330036" cy="1487056"/>
            <a:chOff x="2512291" y="314036"/>
            <a:chExt cx="1330036" cy="1487056"/>
          </a:xfrm>
        </p:grpSpPr>
        <p:sp>
          <p:nvSpPr>
            <p:cNvPr id="157" name="矩形: 圆角 156">
              <a:extLst>
                <a:ext uri="{FF2B5EF4-FFF2-40B4-BE49-F238E27FC236}">
                  <a16:creationId xmlns:a16="http://schemas.microsoft.com/office/drawing/2014/main" id="{A5B963F4-B039-D943-BB70-DCDCEF08936A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77E90026-063D-4FB7-994A-F4E23AF866E4}"/>
                </a:ext>
              </a:extLst>
            </p:cNvPr>
            <p:cNvGrpSpPr/>
            <p:nvPr/>
          </p:nvGrpSpPr>
          <p:grpSpPr>
            <a:xfrm>
              <a:off x="2621568" y="458298"/>
              <a:ext cx="1111481" cy="1273521"/>
              <a:chOff x="2638058" y="462915"/>
              <a:chExt cx="1111481" cy="1273521"/>
            </a:xfrm>
          </p:grpSpPr>
          <p:pic>
            <p:nvPicPr>
              <p:cNvPr id="159" name="图片 158">
                <a:extLst>
                  <a:ext uri="{FF2B5EF4-FFF2-40B4-BE49-F238E27FC236}">
                    <a16:creationId xmlns:a16="http://schemas.microsoft.com/office/drawing/2014/main" id="{2246729D-C993-8795-F5D8-59C649282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033" b="7033"/>
              <a:stretch/>
            </p:blipFill>
            <p:spPr>
              <a:xfrm>
                <a:off x="2638058" y="462915"/>
                <a:ext cx="1111481" cy="1273521"/>
              </a:xfrm>
              <a:prstGeom prst="rect">
                <a:avLst/>
              </a:prstGeom>
            </p:spPr>
          </p:pic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A3029C97-118B-EEDE-15E8-F0AFD9250158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长毛黑点</a:t>
                </a:r>
              </a:p>
            </p:txBody>
          </p:sp>
        </p:grpSp>
      </p:grpSp>
      <p:sp>
        <p:nvSpPr>
          <p:cNvPr id="165" name="椭圆 164">
            <a:extLst>
              <a:ext uri="{FF2B5EF4-FFF2-40B4-BE49-F238E27FC236}">
                <a16:creationId xmlns:a16="http://schemas.microsoft.com/office/drawing/2014/main" id="{45F737FC-5F01-F8B6-6E48-DD401538A88C}"/>
              </a:ext>
            </a:extLst>
          </p:cNvPr>
          <p:cNvSpPr/>
          <p:nvPr/>
        </p:nvSpPr>
        <p:spPr>
          <a:xfrm>
            <a:off x="3699677" y="2829525"/>
            <a:ext cx="109279" cy="10927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7" name="连接符: 肘形 166">
            <a:extLst>
              <a:ext uri="{FF2B5EF4-FFF2-40B4-BE49-F238E27FC236}">
                <a16:creationId xmlns:a16="http://schemas.microsoft.com/office/drawing/2014/main" id="{1157826A-6AC1-020F-3EE0-9E2B5F6E4EF5}"/>
              </a:ext>
            </a:extLst>
          </p:cNvPr>
          <p:cNvCxnSpPr>
            <a:stCxn id="4" idx="2"/>
            <a:endCxn id="165" idx="2"/>
          </p:cNvCxnSpPr>
          <p:nvPr/>
        </p:nvCxnSpPr>
        <p:spPr>
          <a:xfrm rot="16200000" flipH="1">
            <a:off x="2939657" y="2124145"/>
            <a:ext cx="631394" cy="888646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连接符: 肘形 167">
            <a:extLst>
              <a:ext uri="{FF2B5EF4-FFF2-40B4-BE49-F238E27FC236}">
                <a16:creationId xmlns:a16="http://schemas.microsoft.com/office/drawing/2014/main" id="{930F6C3E-8C18-F759-63E8-8048383D7E7D}"/>
              </a:ext>
            </a:extLst>
          </p:cNvPr>
          <p:cNvCxnSpPr>
            <a:cxnSpLocks/>
            <a:stCxn id="12" idx="2"/>
            <a:endCxn id="165" idx="7"/>
          </p:cNvCxnSpPr>
          <p:nvPr/>
        </p:nvCxnSpPr>
        <p:spPr>
          <a:xfrm rot="5400000">
            <a:off x="3952571" y="2093152"/>
            <a:ext cx="592758" cy="911996"/>
          </a:xfrm>
          <a:prstGeom prst="bentConnector3">
            <a:avLst>
              <a:gd name="adj1" fmla="val 10656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连接符: 肘形 171">
            <a:extLst>
              <a:ext uri="{FF2B5EF4-FFF2-40B4-BE49-F238E27FC236}">
                <a16:creationId xmlns:a16="http://schemas.microsoft.com/office/drawing/2014/main" id="{9619433D-F74F-B108-5E98-ADB141446716}"/>
              </a:ext>
            </a:extLst>
          </p:cNvPr>
          <p:cNvCxnSpPr>
            <a:cxnSpLocks/>
            <a:stCxn id="165" idx="4"/>
            <a:endCxn id="92" idx="0"/>
          </p:cNvCxnSpPr>
          <p:nvPr/>
        </p:nvCxnSpPr>
        <p:spPr>
          <a:xfrm rot="5400000">
            <a:off x="2093918" y="1813333"/>
            <a:ext cx="534929" cy="2785871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连接符: 肘形 175">
            <a:extLst>
              <a:ext uri="{FF2B5EF4-FFF2-40B4-BE49-F238E27FC236}">
                <a16:creationId xmlns:a16="http://schemas.microsoft.com/office/drawing/2014/main" id="{431980D8-AEC8-DB51-89E5-191A01009CFD}"/>
              </a:ext>
            </a:extLst>
          </p:cNvPr>
          <p:cNvCxnSpPr>
            <a:cxnSpLocks/>
            <a:stCxn id="165" idx="4"/>
            <a:endCxn id="82" idx="0"/>
          </p:cNvCxnSpPr>
          <p:nvPr/>
        </p:nvCxnSpPr>
        <p:spPr>
          <a:xfrm rot="5400000">
            <a:off x="3023766" y="2743181"/>
            <a:ext cx="534929" cy="926175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连接符: 肘形 178">
            <a:extLst>
              <a:ext uri="{FF2B5EF4-FFF2-40B4-BE49-F238E27FC236}">
                <a16:creationId xmlns:a16="http://schemas.microsoft.com/office/drawing/2014/main" id="{4D882BED-5312-E4CD-3B4F-2001DF03CFB9}"/>
              </a:ext>
            </a:extLst>
          </p:cNvPr>
          <p:cNvCxnSpPr>
            <a:cxnSpLocks/>
            <a:stCxn id="165" idx="4"/>
            <a:endCxn id="32" idx="0"/>
          </p:cNvCxnSpPr>
          <p:nvPr/>
        </p:nvCxnSpPr>
        <p:spPr>
          <a:xfrm rot="16200000" flipH="1">
            <a:off x="3953613" y="2739507"/>
            <a:ext cx="534929" cy="933521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连接符: 肘形 181">
            <a:extLst>
              <a:ext uri="{FF2B5EF4-FFF2-40B4-BE49-F238E27FC236}">
                <a16:creationId xmlns:a16="http://schemas.microsoft.com/office/drawing/2014/main" id="{D84F038E-C54E-B2D4-777C-AE1A56021199}"/>
              </a:ext>
            </a:extLst>
          </p:cNvPr>
          <p:cNvCxnSpPr>
            <a:cxnSpLocks/>
            <a:stCxn id="165" idx="4"/>
            <a:endCxn id="77" idx="0"/>
          </p:cNvCxnSpPr>
          <p:nvPr/>
        </p:nvCxnSpPr>
        <p:spPr>
          <a:xfrm rot="16200000" flipH="1">
            <a:off x="4883461" y="1809660"/>
            <a:ext cx="534929" cy="2793216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椭圆 184">
            <a:extLst>
              <a:ext uri="{FF2B5EF4-FFF2-40B4-BE49-F238E27FC236}">
                <a16:creationId xmlns:a16="http://schemas.microsoft.com/office/drawing/2014/main" id="{37F6381B-386C-256B-E1A9-F1427AE56DED}"/>
              </a:ext>
            </a:extLst>
          </p:cNvPr>
          <p:cNvSpPr/>
          <p:nvPr/>
        </p:nvSpPr>
        <p:spPr>
          <a:xfrm>
            <a:off x="3645037" y="5950996"/>
            <a:ext cx="109279" cy="10927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6" name="连接符: 肘形 185">
            <a:extLst>
              <a:ext uri="{FF2B5EF4-FFF2-40B4-BE49-F238E27FC236}">
                <a16:creationId xmlns:a16="http://schemas.microsoft.com/office/drawing/2014/main" id="{B71BF480-F9BC-AABC-EC76-BD79EF817AEB}"/>
              </a:ext>
            </a:extLst>
          </p:cNvPr>
          <p:cNvCxnSpPr>
            <a:cxnSpLocks/>
            <a:stCxn id="52" idx="2"/>
            <a:endCxn id="22" idx="0"/>
          </p:cNvCxnSpPr>
          <p:nvPr/>
        </p:nvCxnSpPr>
        <p:spPr>
          <a:xfrm rot="5400000">
            <a:off x="8424996" y="2425689"/>
            <a:ext cx="1242819" cy="891994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连接符: 肘形 189">
            <a:extLst>
              <a:ext uri="{FF2B5EF4-FFF2-40B4-BE49-F238E27FC236}">
                <a16:creationId xmlns:a16="http://schemas.microsoft.com/office/drawing/2014/main" id="{D1EB6C1F-53C3-D4DA-9339-38AF5163400B}"/>
              </a:ext>
            </a:extLst>
          </p:cNvPr>
          <p:cNvCxnSpPr>
            <a:cxnSpLocks/>
            <a:stCxn id="52" idx="2"/>
            <a:endCxn id="137" idx="0"/>
          </p:cNvCxnSpPr>
          <p:nvPr/>
        </p:nvCxnSpPr>
        <p:spPr>
          <a:xfrm rot="16200000" flipH="1">
            <a:off x="9316990" y="2425689"/>
            <a:ext cx="1242819" cy="891994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连接符: 肘形 192">
            <a:extLst>
              <a:ext uri="{FF2B5EF4-FFF2-40B4-BE49-F238E27FC236}">
                <a16:creationId xmlns:a16="http://schemas.microsoft.com/office/drawing/2014/main" id="{D4129990-D267-E739-EA8E-DB85EB45855F}"/>
              </a:ext>
            </a:extLst>
          </p:cNvPr>
          <p:cNvCxnSpPr>
            <a:cxnSpLocks/>
            <a:stCxn id="185" idx="2"/>
            <a:endCxn id="87" idx="0"/>
          </p:cNvCxnSpPr>
          <p:nvPr/>
        </p:nvCxnSpPr>
        <p:spPr>
          <a:xfrm rot="10800000" flipV="1">
            <a:off x="1276331" y="6005636"/>
            <a:ext cx="2368706" cy="809606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连接符: 肘形 195">
            <a:extLst>
              <a:ext uri="{FF2B5EF4-FFF2-40B4-BE49-F238E27FC236}">
                <a16:creationId xmlns:a16="http://schemas.microsoft.com/office/drawing/2014/main" id="{5A515F70-14F2-CC07-8496-31BFA07C1ACA}"/>
              </a:ext>
            </a:extLst>
          </p:cNvPr>
          <p:cNvCxnSpPr>
            <a:cxnSpLocks/>
            <a:stCxn id="185" idx="2"/>
            <a:endCxn id="67" idx="0"/>
          </p:cNvCxnSpPr>
          <p:nvPr/>
        </p:nvCxnSpPr>
        <p:spPr>
          <a:xfrm rot="10800000" flipV="1">
            <a:off x="3007537" y="6005636"/>
            <a:ext cx="637500" cy="809606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连接符: 肘形 199">
            <a:extLst>
              <a:ext uri="{FF2B5EF4-FFF2-40B4-BE49-F238E27FC236}">
                <a16:creationId xmlns:a16="http://schemas.microsoft.com/office/drawing/2014/main" id="{C1BA9681-9642-E627-E7B0-B3C8234F6F25}"/>
              </a:ext>
            </a:extLst>
          </p:cNvPr>
          <p:cNvCxnSpPr>
            <a:cxnSpLocks/>
            <a:stCxn id="185" idx="6"/>
            <a:endCxn id="107" idx="0"/>
          </p:cNvCxnSpPr>
          <p:nvPr/>
        </p:nvCxnSpPr>
        <p:spPr>
          <a:xfrm>
            <a:off x="3754316" y="6005636"/>
            <a:ext cx="984427" cy="809606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连接符: 肘形 203">
            <a:extLst>
              <a:ext uri="{FF2B5EF4-FFF2-40B4-BE49-F238E27FC236}">
                <a16:creationId xmlns:a16="http://schemas.microsoft.com/office/drawing/2014/main" id="{C9405CED-AD2B-D94E-73A7-562C72F3AF8A}"/>
              </a:ext>
            </a:extLst>
          </p:cNvPr>
          <p:cNvCxnSpPr>
            <a:cxnSpLocks/>
            <a:stCxn id="185" idx="6"/>
            <a:endCxn id="142" idx="0"/>
          </p:cNvCxnSpPr>
          <p:nvPr/>
        </p:nvCxnSpPr>
        <p:spPr>
          <a:xfrm>
            <a:off x="3754316" y="6005636"/>
            <a:ext cx="2715634" cy="809606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771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CD572A25-2388-150A-E3EF-67B5FE7E771B}"/>
              </a:ext>
            </a:extLst>
          </p:cNvPr>
          <p:cNvGrpSpPr/>
          <p:nvPr/>
        </p:nvGrpSpPr>
        <p:grpSpPr>
          <a:xfrm>
            <a:off x="3022699" y="2557149"/>
            <a:ext cx="1330036" cy="1487056"/>
            <a:chOff x="2512291" y="314036"/>
            <a:chExt cx="1330036" cy="1487056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CC3B473B-EC8F-9914-C8D5-9E8DCED20C65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ED0E83D-7B15-1A14-88AE-1D7C4C117DA8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30635CE5-2059-74CD-DD2E-B3615169CC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023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AABFF42-CBB2-31FB-179B-DD42B22651DB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脸 脸</a:t>
                </a: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57AA018-D666-796C-E511-A8DD63E42FDC}"/>
              </a:ext>
            </a:extLst>
          </p:cNvPr>
          <p:cNvGrpSpPr/>
          <p:nvPr/>
        </p:nvGrpSpPr>
        <p:grpSpPr>
          <a:xfrm>
            <a:off x="5888166" y="2557149"/>
            <a:ext cx="1330036" cy="1487056"/>
            <a:chOff x="2512291" y="314036"/>
            <a:chExt cx="1330036" cy="1487056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BA39D7F7-CF6A-3CB3-8FB7-112B5FBE3F5D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F6DF88D-EDAD-08A1-8FB5-22885E31484F}"/>
                </a:ext>
              </a:extLst>
            </p:cNvPr>
            <p:cNvGrpSpPr/>
            <p:nvPr/>
          </p:nvGrpSpPr>
          <p:grpSpPr>
            <a:xfrm>
              <a:off x="2621568" y="383311"/>
              <a:ext cx="1111481" cy="1364456"/>
              <a:chOff x="2638058" y="387928"/>
              <a:chExt cx="1111481" cy="1364456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C31FE44-5E9E-11FB-5414-6DE428139A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404" r="19097" b="25513"/>
              <a:stretch/>
            </p:blipFill>
            <p:spPr>
              <a:xfrm>
                <a:off x="2638058" y="387928"/>
                <a:ext cx="1111481" cy="1364456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37212C9-C870-D592-5494-C6C50F44C510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大橘</a:t>
                </a:r>
              </a:p>
            </p:txBody>
          </p:sp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22B1F13-7852-E729-955A-0ED1F159DAE4}"/>
              </a:ext>
            </a:extLst>
          </p:cNvPr>
          <p:cNvGrpSpPr/>
          <p:nvPr/>
        </p:nvGrpSpPr>
        <p:grpSpPr>
          <a:xfrm>
            <a:off x="13739705" y="2557149"/>
            <a:ext cx="1330036" cy="1487056"/>
            <a:chOff x="2512291" y="314036"/>
            <a:chExt cx="1330036" cy="1487056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62D1D4FD-7412-A802-784C-4AFE05B62264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E19F4589-BF14-D3B4-40A8-D42E5DF478B7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882AD1B4-70A9-65DF-E0CD-6336FF289F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55" t="2010" r="2111" b="-8156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7FCB453B-9B8E-5580-3A8C-C9E031971523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Mini 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脸 脸</a:t>
                </a:r>
              </a:p>
            </p:txBody>
          </p:sp>
        </p:grp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86C5A3B-6EA1-2E53-EEE5-3BEE179EFED9}"/>
              </a:ext>
            </a:extLst>
          </p:cNvPr>
          <p:cNvGrpSpPr/>
          <p:nvPr/>
        </p:nvGrpSpPr>
        <p:grpSpPr>
          <a:xfrm>
            <a:off x="11556922" y="2557149"/>
            <a:ext cx="1330036" cy="1487056"/>
            <a:chOff x="2512291" y="314036"/>
            <a:chExt cx="1330036" cy="1487056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622ADDAA-369F-A3E1-3642-7D41F7E30A41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91AAF8A3-2773-3EF2-CD55-701C65464F69}"/>
                </a:ext>
              </a:extLst>
            </p:cNvPr>
            <p:cNvGrpSpPr/>
            <p:nvPr/>
          </p:nvGrpSpPr>
          <p:grpSpPr>
            <a:xfrm>
              <a:off x="2621568" y="375428"/>
              <a:ext cx="1111480" cy="1356391"/>
              <a:chOff x="2638058" y="380045"/>
              <a:chExt cx="1111480" cy="1356391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E9DB2893-DE4B-E396-B879-79190AB083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742" r="21843" b="10763"/>
              <a:stretch/>
            </p:blipFill>
            <p:spPr>
              <a:xfrm>
                <a:off x="2638058" y="380045"/>
                <a:ext cx="1111479" cy="1355659"/>
              </a:xfrm>
              <a:prstGeom prst="rect">
                <a:avLst/>
              </a:prstGeom>
            </p:spPr>
          </p:pic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D3FB2C7-435C-4518-94B5-13087BCC87D2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帅帅</a:t>
                </a:r>
              </a:p>
            </p:txBody>
          </p:sp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497B44-F35B-ED8D-3A3C-B550ABDAD7A2}"/>
              </a:ext>
            </a:extLst>
          </p:cNvPr>
          <p:cNvGrpSpPr/>
          <p:nvPr/>
        </p:nvGrpSpPr>
        <p:grpSpPr>
          <a:xfrm>
            <a:off x="15922487" y="2557149"/>
            <a:ext cx="1330036" cy="1487056"/>
            <a:chOff x="2512291" y="314036"/>
            <a:chExt cx="1330036" cy="1487056"/>
          </a:xfrm>
        </p:grpSpPr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3C1A4133-2109-0DC1-7C7B-41611225CC8A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18435354-CCE6-1E3D-A7F7-A28A37E594C0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59" name="图片 58">
                <a:extLst>
                  <a:ext uri="{FF2B5EF4-FFF2-40B4-BE49-F238E27FC236}">
                    <a16:creationId xmlns:a16="http://schemas.microsoft.com/office/drawing/2014/main" id="{6A0C2387-EDEF-B533-70CD-B2F43514D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98" r="23498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66F17CDD-B365-9C4A-4E7B-8B1758834D68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 福</a:t>
                </a:r>
              </a:p>
            </p:txBody>
          </p:sp>
        </p:grp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DD789E08-BD7E-FE9D-EE31-16852BA8F4C3}"/>
              </a:ext>
            </a:extLst>
          </p:cNvPr>
          <p:cNvGrpSpPr/>
          <p:nvPr/>
        </p:nvGrpSpPr>
        <p:grpSpPr>
          <a:xfrm>
            <a:off x="12186610" y="11299343"/>
            <a:ext cx="1330036" cy="1487056"/>
            <a:chOff x="2512291" y="314036"/>
            <a:chExt cx="1330036" cy="1487056"/>
          </a:xfrm>
        </p:grpSpPr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438B3413-92F4-AC0E-2AEC-E4DD00A41805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19AC9F09-2B9C-4579-0794-05B5973E7E41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B607A956-1A3D-7CA7-6BB0-64C87957A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71" b="5171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F4DD3496-8035-0971-AE9B-E8F8EEBDA80D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脸 谱</a:t>
                </a:r>
              </a:p>
            </p:txBody>
          </p:sp>
        </p:grp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C3437513-4098-DBD4-DF64-916E3DF439C9}"/>
              </a:ext>
            </a:extLst>
          </p:cNvPr>
          <p:cNvGrpSpPr/>
          <p:nvPr/>
        </p:nvGrpSpPr>
        <p:grpSpPr>
          <a:xfrm>
            <a:off x="13765561" y="5361238"/>
            <a:ext cx="1330036" cy="1487056"/>
            <a:chOff x="2512291" y="314036"/>
            <a:chExt cx="1330036" cy="1487056"/>
          </a:xfrm>
        </p:grpSpPr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83979F51-EA06-C781-B065-2F5AA4D32F4A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57C33A1C-421D-A791-28C7-84E783515EC2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64" name="图片 63">
                <a:extLst>
                  <a:ext uri="{FF2B5EF4-FFF2-40B4-BE49-F238E27FC236}">
                    <a16:creationId xmlns:a16="http://schemas.microsoft.com/office/drawing/2014/main" id="{800C0CCF-0207-293B-9933-F41E73BA8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31" r="11231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94C3F94A-3C67-9BA0-CC61-101D6103FA2C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汤圆</a:t>
                </a:r>
              </a:p>
            </p:txBody>
          </p:sp>
        </p:grp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06AAA587-5C83-EDFC-6374-8FD8321B560B}"/>
              </a:ext>
            </a:extLst>
          </p:cNvPr>
          <p:cNvGrpSpPr/>
          <p:nvPr/>
        </p:nvGrpSpPr>
        <p:grpSpPr>
          <a:xfrm>
            <a:off x="15922487" y="5361238"/>
            <a:ext cx="1330036" cy="1487056"/>
            <a:chOff x="2512291" y="314036"/>
            <a:chExt cx="1330036" cy="1487056"/>
          </a:xfrm>
        </p:grpSpPr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2C89CDB0-E2E8-EA82-210E-54693F28D58F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37D14AE3-5AFC-0606-E97B-5A3DD4AB9E79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74" name="图片 73">
                <a:extLst>
                  <a:ext uri="{FF2B5EF4-FFF2-40B4-BE49-F238E27FC236}">
                    <a16:creationId xmlns:a16="http://schemas.microsoft.com/office/drawing/2014/main" id="{5685EA66-E266-667B-20DA-68C8F4697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42" r="23442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A99717C-273A-C629-3A78-DC741234A681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饭团</a:t>
                </a:r>
              </a:p>
            </p:txBody>
          </p:sp>
        </p:grp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DA61DA9C-3437-2C0D-07D1-EE731D9FC1BD}"/>
              </a:ext>
            </a:extLst>
          </p:cNvPr>
          <p:cNvGrpSpPr/>
          <p:nvPr/>
        </p:nvGrpSpPr>
        <p:grpSpPr>
          <a:xfrm>
            <a:off x="10318672" y="11299343"/>
            <a:ext cx="1330036" cy="1487056"/>
            <a:chOff x="2512291" y="314036"/>
            <a:chExt cx="1330036" cy="1487056"/>
          </a:xfrm>
        </p:grpSpPr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0E299D57-C233-7E0D-5A4C-639FD7231BA4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0B4CEAE0-A8B8-4886-7EE8-510545DC1F12}"/>
                </a:ext>
              </a:extLst>
            </p:cNvPr>
            <p:cNvGrpSpPr/>
            <p:nvPr/>
          </p:nvGrpSpPr>
          <p:grpSpPr>
            <a:xfrm>
              <a:off x="2621568" y="369145"/>
              <a:ext cx="1111480" cy="1362674"/>
              <a:chOff x="2638058" y="373762"/>
              <a:chExt cx="1111480" cy="1362674"/>
            </a:xfrm>
          </p:grpSpPr>
          <p:pic>
            <p:nvPicPr>
              <p:cNvPr id="89" name="图片 88">
                <a:extLst>
                  <a:ext uri="{FF2B5EF4-FFF2-40B4-BE49-F238E27FC236}">
                    <a16:creationId xmlns:a16="http://schemas.microsoft.com/office/drawing/2014/main" id="{CFC39C77-8B4A-FF1B-030F-61A7F966B3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689" t="3607" r="30096" b="33588"/>
              <a:stretch/>
            </p:blipFill>
            <p:spPr>
              <a:xfrm>
                <a:off x="2638058" y="373762"/>
                <a:ext cx="1079729" cy="1246331"/>
              </a:xfrm>
              <a:prstGeom prst="rect">
                <a:avLst/>
              </a:prstGeom>
            </p:spPr>
          </p:pic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E9683FBB-2244-B884-6374-35939FF71D60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爆米花</a:t>
                </a:r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9370111-B6D4-FD9D-46B6-6CFEAEC87C12}"/>
              </a:ext>
            </a:extLst>
          </p:cNvPr>
          <p:cNvGrpSpPr/>
          <p:nvPr/>
        </p:nvGrpSpPr>
        <p:grpSpPr>
          <a:xfrm>
            <a:off x="6503294" y="11299343"/>
            <a:ext cx="1330036" cy="1487056"/>
            <a:chOff x="2512291" y="314036"/>
            <a:chExt cx="1330036" cy="1487056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A2EC943A-320A-302A-F913-5A1CC1D4C4D8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70EB68A9-773F-624C-5CBD-9F3F4E29698B}"/>
                </a:ext>
              </a:extLst>
            </p:cNvPr>
            <p:cNvGrpSpPr/>
            <p:nvPr/>
          </p:nvGrpSpPr>
          <p:grpSpPr>
            <a:xfrm>
              <a:off x="2621569" y="429202"/>
              <a:ext cx="1111479" cy="1304639"/>
              <a:chOff x="2638059" y="433819"/>
              <a:chExt cx="1111479" cy="1304639"/>
            </a:xfrm>
          </p:grpSpPr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3261F9B7-4742-90F2-85C2-CE9C4F65DC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416" r="28659" b="19803"/>
              <a:stretch/>
            </p:blipFill>
            <p:spPr>
              <a:xfrm>
                <a:off x="2638060" y="433819"/>
                <a:ext cx="1111477" cy="1304639"/>
              </a:xfrm>
              <a:prstGeom prst="rect">
                <a:avLst/>
              </a:prstGeom>
            </p:spPr>
          </p:pic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CEA9B6B-9581-4F39-3196-FDA64C74CD45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蛋卷</a:t>
                </a:r>
              </a:p>
            </p:txBody>
          </p:sp>
        </p:grp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F5473C1-A211-4D34-39F3-7A93DA8A905B}"/>
              </a:ext>
            </a:extLst>
          </p:cNvPr>
          <p:cNvGrpSpPr/>
          <p:nvPr/>
        </p:nvGrpSpPr>
        <p:grpSpPr>
          <a:xfrm>
            <a:off x="2660472" y="11299343"/>
            <a:ext cx="1330036" cy="1487056"/>
            <a:chOff x="2512291" y="314036"/>
            <a:chExt cx="1330036" cy="1487056"/>
          </a:xfrm>
        </p:grpSpPr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ACA52C72-8BFF-3497-F777-C8D9B6A7E248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358F8B26-0C7E-3930-6D03-FDBED2837157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79" name="图片 78">
                <a:extLst>
                  <a:ext uri="{FF2B5EF4-FFF2-40B4-BE49-F238E27FC236}">
                    <a16:creationId xmlns:a16="http://schemas.microsoft.com/office/drawing/2014/main" id="{5A4CA884-E7C5-2C91-0F1F-D3EE59E138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60" r="8560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39935A25-7FC7-1925-FAD8-798F9BFA7708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格力高</a:t>
                </a:r>
              </a:p>
            </p:txBody>
          </p:sp>
        </p:grp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29FCAB4E-F126-7D6C-6909-9F152180366A}"/>
              </a:ext>
            </a:extLst>
          </p:cNvPr>
          <p:cNvGrpSpPr/>
          <p:nvPr/>
        </p:nvGrpSpPr>
        <p:grpSpPr>
          <a:xfrm>
            <a:off x="4581883" y="11299343"/>
            <a:ext cx="1330036" cy="1487056"/>
            <a:chOff x="2512291" y="314036"/>
            <a:chExt cx="1330036" cy="1487056"/>
          </a:xfrm>
        </p:grpSpPr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9905AB61-33C8-DCE9-267F-F33C301E0530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F6534741-2A2E-1214-F147-24385F624573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84" name="图片 83">
                <a:extLst>
                  <a:ext uri="{FF2B5EF4-FFF2-40B4-BE49-F238E27FC236}">
                    <a16:creationId xmlns:a16="http://schemas.microsoft.com/office/drawing/2014/main" id="{41423338-6085-BA67-57EB-880B1D2F7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512" b="4512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AF758139-A740-ACF0-4A14-AE88F8D4C690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憨八嘎</a:t>
                </a:r>
              </a:p>
            </p:txBody>
          </p:sp>
        </p:grp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457D9CBD-2744-4B75-CC80-F6B4CEE683E9}"/>
              </a:ext>
            </a:extLst>
          </p:cNvPr>
          <p:cNvGrpSpPr/>
          <p:nvPr/>
        </p:nvGrpSpPr>
        <p:grpSpPr>
          <a:xfrm>
            <a:off x="739061" y="11299343"/>
            <a:ext cx="1330036" cy="1487056"/>
            <a:chOff x="2512291" y="314036"/>
            <a:chExt cx="1330036" cy="1487056"/>
          </a:xfrm>
        </p:grpSpPr>
        <p:sp>
          <p:nvSpPr>
            <p:cNvPr id="92" name="矩形: 圆角 91">
              <a:extLst>
                <a:ext uri="{FF2B5EF4-FFF2-40B4-BE49-F238E27FC236}">
                  <a16:creationId xmlns:a16="http://schemas.microsoft.com/office/drawing/2014/main" id="{9FAE0CCC-4BBF-BC10-5731-28BEC449D76A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5633A9C8-C42D-C2AB-5481-58D0F3A9E57A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94" name="图片 93">
                <a:extLst>
                  <a:ext uri="{FF2B5EF4-FFF2-40B4-BE49-F238E27FC236}">
                    <a16:creationId xmlns:a16="http://schemas.microsoft.com/office/drawing/2014/main" id="{CBE3B855-1FCB-1740-83F1-688D15FF8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18" r="20618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0415BFFC-F472-1E45-7B0E-AD7A3B21701D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菜菜</a:t>
                </a:r>
              </a:p>
            </p:txBody>
          </p:sp>
        </p:grp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5FEFA9D6-16B8-E6BE-66C5-272DCC86021A}"/>
              </a:ext>
            </a:extLst>
          </p:cNvPr>
          <p:cNvGrpSpPr/>
          <p:nvPr/>
        </p:nvGrpSpPr>
        <p:grpSpPr>
          <a:xfrm>
            <a:off x="739061" y="8205687"/>
            <a:ext cx="1330036" cy="1487056"/>
            <a:chOff x="2512291" y="314036"/>
            <a:chExt cx="1330036" cy="1487056"/>
          </a:xfrm>
        </p:grpSpPr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6D2B53F9-7419-F8F7-70CC-C7A2AADAA34E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E0226716-6FB3-C407-EBF8-85907DE2BA5A}"/>
                </a:ext>
              </a:extLst>
            </p:cNvPr>
            <p:cNvGrpSpPr/>
            <p:nvPr/>
          </p:nvGrpSpPr>
          <p:grpSpPr>
            <a:xfrm>
              <a:off x="2621568" y="458298"/>
              <a:ext cx="1111481" cy="1273521"/>
              <a:chOff x="2638058" y="462915"/>
              <a:chExt cx="1111481" cy="1273521"/>
            </a:xfrm>
          </p:grpSpPr>
          <p:pic>
            <p:nvPicPr>
              <p:cNvPr id="104" name="图片 103">
                <a:extLst>
                  <a:ext uri="{FF2B5EF4-FFF2-40B4-BE49-F238E27FC236}">
                    <a16:creationId xmlns:a16="http://schemas.microsoft.com/office/drawing/2014/main" id="{52D5ADD4-8F7D-FE8D-CD61-B44072A56A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49" t="13934" r="9461"/>
              <a:stretch/>
            </p:blipFill>
            <p:spPr>
              <a:xfrm>
                <a:off x="2638058" y="462915"/>
                <a:ext cx="1111481" cy="1273521"/>
              </a:xfrm>
              <a:prstGeom prst="rect">
                <a:avLst/>
              </a:prstGeom>
            </p:spPr>
          </p:pic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4D4F20C0-5FCF-7C0E-F1F7-28DEE6190782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小三花</a:t>
                </a:r>
              </a:p>
            </p:txBody>
          </p:sp>
        </p:grp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F2DA2B93-2875-3333-C3A0-59E7DFD3B589}"/>
              </a:ext>
            </a:extLst>
          </p:cNvPr>
          <p:cNvGrpSpPr/>
          <p:nvPr/>
        </p:nvGrpSpPr>
        <p:grpSpPr>
          <a:xfrm>
            <a:off x="2411150" y="8205687"/>
            <a:ext cx="1330036" cy="1487056"/>
            <a:chOff x="2512291" y="314036"/>
            <a:chExt cx="1330036" cy="1487056"/>
          </a:xfrm>
        </p:grpSpPr>
        <p:sp>
          <p:nvSpPr>
            <p:cNvPr id="107" name="矩形: 圆角 106">
              <a:extLst>
                <a:ext uri="{FF2B5EF4-FFF2-40B4-BE49-F238E27FC236}">
                  <a16:creationId xmlns:a16="http://schemas.microsoft.com/office/drawing/2014/main" id="{20C29248-558F-E22E-EFB3-780C726270E2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83474A0E-F7F8-16AB-2613-08EED632DA17}"/>
                </a:ext>
              </a:extLst>
            </p:cNvPr>
            <p:cNvGrpSpPr/>
            <p:nvPr/>
          </p:nvGrpSpPr>
          <p:grpSpPr>
            <a:xfrm>
              <a:off x="2621569" y="395099"/>
              <a:ext cx="1111479" cy="1336720"/>
              <a:chOff x="2638059" y="399716"/>
              <a:chExt cx="1111479" cy="1336720"/>
            </a:xfrm>
          </p:grpSpPr>
          <p:pic>
            <p:nvPicPr>
              <p:cNvPr id="109" name="图片 108">
                <a:extLst>
                  <a:ext uri="{FF2B5EF4-FFF2-40B4-BE49-F238E27FC236}">
                    <a16:creationId xmlns:a16="http://schemas.microsoft.com/office/drawing/2014/main" id="{F13F2992-6981-D0B2-9C4E-F60F5D4B43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85" t="24641" r="34695" b="8711"/>
              <a:stretch/>
            </p:blipFill>
            <p:spPr>
              <a:xfrm>
                <a:off x="2638060" y="399716"/>
                <a:ext cx="1097227" cy="1190626"/>
              </a:xfrm>
              <a:prstGeom prst="rect">
                <a:avLst/>
              </a:prstGeom>
            </p:spPr>
          </p:pic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5B4D6EAE-A4DA-7625-23C1-98EEA7893A5C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亲人小橘</a:t>
                </a: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068E6A0-E8DC-A378-C504-1AAC47E17059}"/>
              </a:ext>
            </a:extLst>
          </p:cNvPr>
          <p:cNvGrpSpPr/>
          <p:nvPr/>
        </p:nvGrpSpPr>
        <p:grpSpPr>
          <a:xfrm>
            <a:off x="739061" y="5361238"/>
            <a:ext cx="1330036" cy="1487056"/>
            <a:chOff x="2512291" y="314036"/>
            <a:chExt cx="1330036" cy="1487056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3A80CCE2-0CEA-192A-4DA3-3256C7BBC5E0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BAD9198-A26F-5BE9-17B6-F60C4D3FB64A}"/>
                </a:ext>
              </a:extLst>
            </p:cNvPr>
            <p:cNvGrpSpPr/>
            <p:nvPr/>
          </p:nvGrpSpPr>
          <p:grpSpPr>
            <a:xfrm>
              <a:off x="2621569" y="397161"/>
              <a:ext cx="1111479" cy="1334658"/>
              <a:chOff x="2638059" y="401778"/>
              <a:chExt cx="1111479" cy="1334658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E4882F2C-B3EB-AA8B-7788-DD29E4F3EF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892" r="14698" b="9178"/>
              <a:stretch/>
            </p:blipFill>
            <p:spPr>
              <a:xfrm>
                <a:off x="2638060" y="401778"/>
                <a:ext cx="1111478" cy="1334658"/>
              </a:xfrm>
              <a:prstGeom prst="rect">
                <a:avLst/>
              </a:prstGeom>
            </p:spPr>
          </p:pic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E5CE6E0A-8A30-BC6D-7887-ED6BAB8AA677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大三花</a:t>
                </a:r>
              </a:p>
            </p:txBody>
          </p:sp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A73BD34-1898-BDEB-0281-E8FFFAE170AB}"/>
              </a:ext>
            </a:extLst>
          </p:cNvPr>
          <p:cNvGrpSpPr/>
          <p:nvPr/>
        </p:nvGrpSpPr>
        <p:grpSpPr>
          <a:xfrm>
            <a:off x="6407943" y="5361238"/>
            <a:ext cx="1330036" cy="1487056"/>
            <a:chOff x="2512291" y="314036"/>
            <a:chExt cx="1330036" cy="1487056"/>
          </a:xfrm>
        </p:grpSpPr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6D0FA096-8DA6-8221-681C-4AFCB9BB4223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5C9DDF20-DEB5-577E-B2F1-74D37FD5A01D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DD4A20BD-84B5-14A5-BD6F-6F1263593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3" b="1253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D4B0AC55-A91E-F91C-97C0-6C5992B6BCB0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刘海妈</a:t>
                </a:r>
              </a:p>
            </p:txBody>
          </p:sp>
        </p:grp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36363CC4-844A-DEF2-39C3-E4A94A69D690}"/>
              </a:ext>
            </a:extLst>
          </p:cNvPr>
          <p:cNvGrpSpPr/>
          <p:nvPr/>
        </p:nvGrpSpPr>
        <p:grpSpPr>
          <a:xfrm>
            <a:off x="3573502" y="5361238"/>
            <a:ext cx="1330036" cy="1487056"/>
            <a:chOff x="2512291" y="314036"/>
            <a:chExt cx="1330036" cy="1487056"/>
          </a:xfrm>
        </p:grpSpPr>
        <p:sp>
          <p:nvSpPr>
            <p:cNvPr id="97" name="矩形: 圆角 96">
              <a:extLst>
                <a:ext uri="{FF2B5EF4-FFF2-40B4-BE49-F238E27FC236}">
                  <a16:creationId xmlns:a16="http://schemas.microsoft.com/office/drawing/2014/main" id="{AE21A480-4DE3-F59D-9510-B0BF14553EDA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7B731000-4A15-DCD3-65C3-79DFDCC8B992}"/>
                </a:ext>
              </a:extLst>
            </p:cNvPr>
            <p:cNvGrpSpPr/>
            <p:nvPr/>
          </p:nvGrpSpPr>
          <p:grpSpPr>
            <a:xfrm>
              <a:off x="2621569" y="428981"/>
              <a:ext cx="1111481" cy="1302838"/>
              <a:chOff x="2638059" y="433598"/>
              <a:chExt cx="1111481" cy="1302838"/>
            </a:xfrm>
          </p:grpSpPr>
          <p:pic>
            <p:nvPicPr>
              <p:cNvPr id="99" name="图片 98">
                <a:extLst>
                  <a:ext uri="{FF2B5EF4-FFF2-40B4-BE49-F238E27FC236}">
                    <a16:creationId xmlns:a16="http://schemas.microsoft.com/office/drawing/2014/main" id="{5CED8BF4-F882-5909-ED55-26D92315ED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589" t="15454" r="19079"/>
              <a:stretch/>
            </p:blipFill>
            <p:spPr>
              <a:xfrm>
                <a:off x="2638060" y="433598"/>
                <a:ext cx="1111480" cy="1274263"/>
              </a:xfrm>
              <a:prstGeom prst="rect">
                <a:avLst/>
              </a:prstGeom>
            </p:spPr>
          </p:pic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F73E8A2C-B351-C3EF-F587-AD0D720AC04B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丑丑</a:t>
                </a:r>
              </a:p>
            </p:txBody>
          </p:sp>
        </p:grp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057D76C9-016D-40C4-03C5-23D64164CF44}"/>
              </a:ext>
            </a:extLst>
          </p:cNvPr>
          <p:cNvGrpSpPr/>
          <p:nvPr/>
        </p:nvGrpSpPr>
        <p:grpSpPr>
          <a:xfrm>
            <a:off x="9242383" y="5361238"/>
            <a:ext cx="1330036" cy="1487056"/>
            <a:chOff x="2512291" y="314036"/>
            <a:chExt cx="1330036" cy="1487056"/>
          </a:xfrm>
        </p:grpSpPr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BC24AD06-CEA3-C6E2-8ED6-A079D82E1654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AED02458-22DD-78CA-D34A-72954A889C61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119" name="图片 118">
                <a:extLst>
                  <a:ext uri="{FF2B5EF4-FFF2-40B4-BE49-F238E27FC236}">
                    <a16:creationId xmlns:a16="http://schemas.microsoft.com/office/drawing/2014/main" id="{895EC31F-0D84-4C35-0286-F2AD399632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55" r="22955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EFEA6FEA-128C-0DF8-815F-F1A9ED8B88B4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小狸</a:t>
                </a:r>
              </a:p>
            </p:txBody>
          </p:sp>
        </p:grp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AE7778CB-2616-B01E-73F8-1F5D3722DC87}"/>
              </a:ext>
            </a:extLst>
          </p:cNvPr>
          <p:cNvGrpSpPr/>
          <p:nvPr/>
        </p:nvGrpSpPr>
        <p:grpSpPr>
          <a:xfrm>
            <a:off x="11556922" y="5361238"/>
            <a:ext cx="1330036" cy="1487056"/>
            <a:chOff x="2512291" y="314036"/>
            <a:chExt cx="1330036" cy="1487056"/>
          </a:xfrm>
        </p:grpSpPr>
        <p:sp>
          <p:nvSpPr>
            <p:cNvPr id="127" name="矩形: 圆角 126">
              <a:extLst>
                <a:ext uri="{FF2B5EF4-FFF2-40B4-BE49-F238E27FC236}">
                  <a16:creationId xmlns:a16="http://schemas.microsoft.com/office/drawing/2014/main" id="{31F5777D-4106-BF33-0EB5-DB18949DD54B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39C37342-3090-6B3E-0784-C4113916C2BC}"/>
                </a:ext>
              </a:extLst>
            </p:cNvPr>
            <p:cNvGrpSpPr/>
            <p:nvPr/>
          </p:nvGrpSpPr>
          <p:grpSpPr>
            <a:xfrm>
              <a:off x="2621569" y="446519"/>
              <a:ext cx="1111480" cy="1285300"/>
              <a:chOff x="2638059" y="451136"/>
              <a:chExt cx="1111480" cy="1285300"/>
            </a:xfrm>
          </p:grpSpPr>
          <p:pic>
            <p:nvPicPr>
              <p:cNvPr id="129" name="图片 128">
                <a:extLst>
                  <a:ext uri="{FF2B5EF4-FFF2-40B4-BE49-F238E27FC236}">
                    <a16:creationId xmlns:a16="http://schemas.microsoft.com/office/drawing/2014/main" id="{AC0F23E3-E2E4-DB64-174D-9D11F02E6A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78" t="17873" r="21578"/>
              <a:stretch/>
            </p:blipFill>
            <p:spPr>
              <a:xfrm>
                <a:off x="2638060" y="451136"/>
                <a:ext cx="1111479" cy="1107500"/>
              </a:xfrm>
              <a:prstGeom prst="rect">
                <a:avLst/>
              </a:prstGeom>
            </p:spPr>
          </p:pic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9CA355AF-17CE-E707-C8E1-1F6C514953FA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小黑</a:t>
                </a: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0279463-7FBE-6C71-5C5C-86495199F76D}"/>
              </a:ext>
            </a:extLst>
          </p:cNvPr>
          <p:cNvGrpSpPr/>
          <p:nvPr/>
        </p:nvGrpSpPr>
        <p:grpSpPr>
          <a:xfrm>
            <a:off x="5955353" y="8205687"/>
            <a:ext cx="1330036" cy="1487056"/>
            <a:chOff x="2512291" y="314036"/>
            <a:chExt cx="1330036" cy="1487056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1C22B3CF-D01B-6BEA-7256-DEF3CB65F8F5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BB866A4-F963-6F14-32E2-F4BD75193C27}"/>
                </a:ext>
              </a:extLst>
            </p:cNvPr>
            <p:cNvGrpSpPr/>
            <p:nvPr/>
          </p:nvGrpSpPr>
          <p:grpSpPr>
            <a:xfrm>
              <a:off x="2621569" y="415758"/>
              <a:ext cx="1111479" cy="1316061"/>
              <a:chOff x="2638059" y="420375"/>
              <a:chExt cx="1111479" cy="1316061"/>
            </a:xfrm>
          </p:grpSpPr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B4D174BA-1B55-5434-BF47-6C3B9311C8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77" t="22309" r="44179"/>
              <a:stretch/>
            </p:blipFill>
            <p:spPr>
              <a:xfrm>
                <a:off x="2638060" y="420375"/>
                <a:ext cx="1111477" cy="1316061"/>
              </a:xfrm>
              <a:prstGeom prst="rect">
                <a:avLst/>
              </a:prstGeom>
            </p:spPr>
          </p:pic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B6B128CC-5779-B0F4-5F7A-641CF48F7E39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齐刘海</a:t>
                </a:r>
              </a:p>
            </p:txBody>
          </p:sp>
        </p:grp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C94F32CE-383F-58AE-E9CB-C78BC2B0066A}"/>
              </a:ext>
            </a:extLst>
          </p:cNvPr>
          <p:cNvGrpSpPr/>
          <p:nvPr/>
        </p:nvGrpSpPr>
        <p:grpSpPr>
          <a:xfrm>
            <a:off x="7598868" y="8205687"/>
            <a:ext cx="1330036" cy="1487056"/>
            <a:chOff x="2512291" y="314036"/>
            <a:chExt cx="1330036" cy="1487056"/>
          </a:xfrm>
        </p:grpSpPr>
        <p:sp>
          <p:nvSpPr>
            <p:cNvPr id="137" name="矩形: 圆角 136">
              <a:extLst>
                <a:ext uri="{FF2B5EF4-FFF2-40B4-BE49-F238E27FC236}">
                  <a16:creationId xmlns:a16="http://schemas.microsoft.com/office/drawing/2014/main" id="{84BD52B9-94C8-7F2F-CC30-EBFCE9C5FAF6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16AB352A-6E27-FD8B-F0E9-5A14736181A6}"/>
                </a:ext>
              </a:extLst>
            </p:cNvPr>
            <p:cNvGrpSpPr/>
            <p:nvPr/>
          </p:nvGrpSpPr>
          <p:grpSpPr>
            <a:xfrm>
              <a:off x="2621568" y="458298"/>
              <a:ext cx="1111481" cy="1273521"/>
              <a:chOff x="2638058" y="462915"/>
              <a:chExt cx="1111481" cy="1273521"/>
            </a:xfrm>
          </p:grpSpPr>
          <p:pic>
            <p:nvPicPr>
              <p:cNvPr id="139" name="图片 138">
                <a:extLst>
                  <a:ext uri="{FF2B5EF4-FFF2-40B4-BE49-F238E27FC236}">
                    <a16:creationId xmlns:a16="http://schemas.microsoft.com/office/drawing/2014/main" id="{C0382BD2-234C-F906-7FD5-F4B5B505A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039" b="7039"/>
              <a:stretch/>
            </p:blipFill>
            <p:spPr>
              <a:xfrm>
                <a:off x="2638058" y="462915"/>
                <a:ext cx="1111481" cy="1273521"/>
              </a:xfrm>
              <a:prstGeom prst="rect">
                <a:avLst/>
              </a:prstGeom>
            </p:spPr>
          </p:pic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8526F416-A4BA-CB8D-7F94-8EE48036C7FE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斜刘海</a:t>
                </a:r>
              </a:p>
            </p:txBody>
          </p:sp>
        </p:grp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C36C9977-3DAC-AA5E-6987-2D114E199893}"/>
              </a:ext>
            </a:extLst>
          </p:cNvPr>
          <p:cNvGrpSpPr/>
          <p:nvPr/>
        </p:nvGrpSpPr>
        <p:grpSpPr>
          <a:xfrm>
            <a:off x="14054548" y="11299343"/>
            <a:ext cx="1330036" cy="1487056"/>
            <a:chOff x="2512291" y="314036"/>
            <a:chExt cx="1330036" cy="1487056"/>
          </a:xfrm>
        </p:grpSpPr>
        <p:sp>
          <p:nvSpPr>
            <p:cNvPr id="142" name="矩形: 圆角 141">
              <a:extLst>
                <a:ext uri="{FF2B5EF4-FFF2-40B4-BE49-F238E27FC236}">
                  <a16:creationId xmlns:a16="http://schemas.microsoft.com/office/drawing/2014/main" id="{E9358879-7D42-CD32-DC9F-F70FB90FD498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41F62217-1D2E-9B68-B7C6-530E0F8C5687}"/>
                </a:ext>
              </a:extLst>
            </p:cNvPr>
            <p:cNvGrpSpPr/>
            <p:nvPr/>
          </p:nvGrpSpPr>
          <p:grpSpPr>
            <a:xfrm>
              <a:off x="2621568" y="458298"/>
              <a:ext cx="1111481" cy="1273521"/>
              <a:chOff x="2638058" y="462915"/>
              <a:chExt cx="1111481" cy="1273521"/>
            </a:xfrm>
          </p:grpSpPr>
          <p:pic>
            <p:nvPicPr>
              <p:cNvPr id="144" name="图片 143">
                <a:extLst>
                  <a:ext uri="{FF2B5EF4-FFF2-40B4-BE49-F238E27FC236}">
                    <a16:creationId xmlns:a16="http://schemas.microsoft.com/office/drawing/2014/main" id="{8F84F707-9048-1A33-FAD9-0090F299C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60" r="22460"/>
              <a:stretch/>
            </p:blipFill>
            <p:spPr>
              <a:xfrm>
                <a:off x="2638058" y="462915"/>
                <a:ext cx="1111481" cy="1273521"/>
              </a:xfrm>
              <a:prstGeom prst="rect">
                <a:avLst/>
              </a:prstGeom>
            </p:spPr>
          </p:pic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B9810D6D-D973-4DA4-06FD-51AE0E959A2D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一点白</a:t>
                </a:r>
              </a:p>
            </p:txBody>
          </p:sp>
        </p:grp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1C0D8FA4-C90B-0455-E13B-7F5A65D50DF2}"/>
              </a:ext>
            </a:extLst>
          </p:cNvPr>
          <p:cNvGrpSpPr/>
          <p:nvPr/>
        </p:nvGrpSpPr>
        <p:grpSpPr>
          <a:xfrm>
            <a:off x="14278319" y="8205687"/>
            <a:ext cx="1330036" cy="1487056"/>
            <a:chOff x="2512291" y="314036"/>
            <a:chExt cx="1330036" cy="1487056"/>
          </a:xfrm>
        </p:grpSpPr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07F5CA26-1B8B-269A-0B10-6C3ABC1BFAC4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8FD493C7-FF14-466E-04B1-329C5BC82FF8}"/>
                </a:ext>
              </a:extLst>
            </p:cNvPr>
            <p:cNvGrpSpPr/>
            <p:nvPr/>
          </p:nvGrpSpPr>
          <p:grpSpPr>
            <a:xfrm>
              <a:off x="2607285" y="473149"/>
              <a:ext cx="1125763" cy="1258670"/>
              <a:chOff x="2623775" y="477766"/>
              <a:chExt cx="1125763" cy="1258670"/>
            </a:xfrm>
          </p:grpSpPr>
          <p:pic>
            <p:nvPicPr>
              <p:cNvPr id="114" name="图片 113">
                <a:extLst>
                  <a:ext uri="{FF2B5EF4-FFF2-40B4-BE49-F238E27FC236}">
                    <a16:creationId xmlns:a16="http://schemas.microsoft.com/office/drawing/2014/main" id="{9F1E01FC-1691-3535-4DAF-6ED5E4423F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71" t="32093" r="61769" b="30329"/>
              <a:stretch/>
            </p:blipFill>
            <p:spPr>
              <a:xfrm>
                <a:off x="2623775" y="477766"/>
                <a:ext cx="1111479" cy="1221265"/>
              </a:xfrm>
              <a:prstGeom prst="rect">
                <a:avLst/>
              </a:prstGeom>
            </p:spPr>
          </p:pic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910FD5FD-0513-B434-30EA-610A122A5789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小白</a:t>
                </a:r>
              </a:p>
            </p:txBody>
          </p:sp>
        </p:grp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4C06B92A-7299-25C9-E758-DDC4763F577C}"/>
              </a:ext>
            </a:extLst>
          </p:cNvPr>
          <p:cNvGrpSpPr/>
          <p:nvPr/>
        </p:nvGrpSpPr>
        <p:grpSpPr>
          <a:xfrm>
            <a:off x="15922487" y="8205687"/>
            <a:ext cx="1330036" cy="1487056"/>
            <a:chOff x="2512291" y="314036"/>
            <a:chExt cx="1330036" cy="1487056"/>
          </a:xfrm>
        </p:grpSpPr>
        <p:sp>
          <p:nvSpPr>
            <p:cNvPr id="147" name="矩形: 圆角 146">
              <a:extLst>
                <a:ext uri="{FF2B5EF4-FFF2-40B4-BE49-F238E27FC236}">
                  <a16:creationId xmlns:a16="http://schemas.microsoft.com/office/drawing/2014/main" id="{D99D1E15-B37F-B14D-97D6-F43DD1C1D2AD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ECBAA76B-EBF0-05E7-BB73-CC04C3C176E1}"/>
                </a:ext>
              </a:extLst>
            </p:cNvPr>
            <p:cNvGrpSpPr/>
            <p:nvPr/>
          </p:nvGrpSpPr>
          <p:grpSpPr>
            <a:xfrm>
              <a:off x="2621568" y="462065"/>
              <a:ext cx="1111481" cy="1269754"/>
              <a:chOff x="2638058" y="466682"/>
              <a:chExt cx="1111481" cy="1269754"/>
            </a:xfrm>
          </p:grpSpPr>
          <p:pic>
            <p:nvPicPr>
              <p:cNvPr id="149" name="图片 148">
                <a:extLst>
                  <a:ext uri="{FF2B5EF4-FFF2-40B4-BE49-F238E27FC236}">
                    <a16:creationId xmlns:a16="http://schemas.microsoft.com/office/drawing/2014/main" id="{23C3FCAD-9044-CFB5-7578-7915662D60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18" t="22869" r="9098" b="-11604"/>
              <a:stretch/>
            </p:blipFill>
            <p:spPr>
              <a:xfrm>
                <a:off x="2638058" y="466682"/>
                <a:ext cx="1111481" cy="1130054"/>
              </a:xfrm>
              <a:prstGeom prst="rect">
                <a:avLst/>
              </a:prstGeom>
            </p:spPr>
          </p:pic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093D64E6-E1C4-C1B0-7217-4968DF66E615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异瞳白</a:t>
                </a:r>
              </a:p>
            </p:txBody>
          </p: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B189939-E17F-A713-A2BB-7C51CAE8B671}"/>
              </a:ext>
            </a:extLst>
          </p:cNvPr>
          <p:cNvGrpSpPr/>
          <p:nvPr/>
        </p:nvGrpSpPr>
        <p:grpSpPr>
          <a:xfrm>
            <a:off x="12634151" y="8205687"/>
            <a:ext cx="1330036" cy="1487056"/>
            <a:chOff x="2512291" y="314036"/>
            <a:chExt cx="1330036" cy="1487056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D0D18366-A3A7-65B1-746A-E654485B8CF2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4D2B9E68-4D5C-A50D-0257-FF9A587A747B}"/>
                </a:ext>
              </a:extLst>
            </p:cNvPr>
            <p:cNvGrpSpPr/>
            <p:nvPr/>
          </p:nvGrpSpPr>
          <p:grpSpPr>
            <a:xfrm>
              <a:off x="2617209" y="432266"/>
              <a:ext cx="1115839" cy="1299553"/>
              <a:chOff x="2633699" y="436883"/>
              <a:chExt cx="1115839" cy="1299553"/>
            </a:xfrm>
          </p:grpSpPr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69507AE7-D951-1A56-1588-D717713697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344" t="18231" r="22706" b="1181"/>
              <a:stretch/>
            </p:blipFill>
            <p:spPr>
              <a:xfrm>
                <a:off x="2633699" y="436883"/>
                <a:ext cx="1111481" cy="1299553"/>
              </a:xfrm>
              <a:prstGeom prst="rect">
                <a:avLst/>
              </a:prstGeom>
            </p:spPr>
          </p:pic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FE00AAA-8277-ECD3-FAC0-3EFF216BF846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短毛黑点</a:t>
                </a:r>
              </a:p>
            </p:txBody>
          </p:sp>
        </p:grpSp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404444C2-C8FF-4D6F-C7E3-A85E99C4C239}"/>
              </a:ext>
            </a:extLst>
          </p:cNvPr>
          <p:cNvGrpSpPr/>
          <p:nvPr/>
        </p:nvGrpSpPr>
        <p:grpSpPr>
          <a:xfrm>
            <a:off x="10989983" y="8205687"/>
            <a:ext cx="1330036" cy="1487056"/>
            <a:chOff x="2512291" y="314036"/>
            <a:chExt cx="1330036" cy="1487056"/>
          </a:xfrm>
        </p:grpSpPr>
        <p:sp>
          <p:nvSpPr>
            <p:cNvPr id="157" name="矩形: 圆角 156">
              <a:extLst>
                <a:ext uri="{FF2B5EF4-FFF2-40B4-BE49-F238E27FC236}">
                  <a16:creationId xmlns:a16="http://schemas.microsoft.com/office/drawing/2014/main" id="{A5B963F4-B039-D943-BB70-DCDCEF08936A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77E90026-063D-4FB7-994A-F4E23AF866E4}"/>
                </a:ext>
              </a:extLst>
            </p:cNvPr>
            <p:cNvGrpSpPr/>
            <p:nvPr/>
          </p:nvGrpSpPr>
          <p:grpSpPr>
            <a:xfrm>
              <a:off x="2621568" y="458298"/>
              <a:ext cx="1111481" cy="1273521"/>
              <a:chOff x="2638058" y="462915"/>
              <a:chExt cx="1111481" cy="1273521"/>
            </a:xfrm>
          </p:grpSpPr>
          <p:pic>
            <p:nvPicPr>
              <p:cNvPr id="159" name="图片 158">
                <a:extLst>
                  <a:ext uri="{FF2B5EF4-FFF2-40B4-BE49-F238E27FC236}">
                    <a16:creationId xmlns:a16="http://schemas.microsoft.com/office/drawing/2014/main" id="{2246729D-C993-8795-F5D8-59C649282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033" b="7033"/>
              <a:stretch/>
            </p:blipFill>
            <p:spPr>
              <a:xfrm>
                <a:off x="2638058" y="462915"/>
                <a:ext cx="1111481" cy="1273521"/>
              </a:xfrm>
              <a:prstGeom prst="rect">
                <a:avLst/>
              </a:prstGeom>
            </p:spPr>
          </p:pic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A3029C97-118B-EEDE-15E8-F0AFD9250158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长毛黑点</a:t>
                </a:r>
              </a:p>
            </p:txBody>
          </p:sp>
        </p:grpSp>
      </p:grpSp>
      <p:sp>
        <p:nvSpPr>
          <p:cNvPr id="165" name="椭圆 164">
            <a:extLst>
              <a:ext uri="{FF2B5EF4-FFF2-40B4-BE49-F238E27FC236}">
                <a16:creationId xmlns:a16="http://schemas.microsoft.com/office/drawing/2014/main" id="{45F737FC-5F01-F8B6-6E48-DD401538A88C}"/>
              </a:ext>
            </a:extLst>
          </p:cNvPr>
          <p:cNvSpPr/>
          <p:nvPr/>
        </p:nvSpPr>
        <p:spPr>
          <a:xfrm>
            <a:off x="4238760" y="10340861"/>
            <a:ext cx="109279" cy="10927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连接符: 肘形 171">
            <a:extLst>
              <a:ext uri="{FF2B5EF4-FFF2-40B4-BE49-F238E27FC236}">
                <a16:creationId xmlns:a16="http://schemas.microsoft.com/office/drawing/2014/main" id="{9619433D-F74F-B108-5E98-ADB141446716}"/>
              </a:ext>
            </a:extLst>
          </p:cNvPr>
          <p:cNvCxnSpPr>
            <a:cxnSpLocks/>
            <a:stCxn id="165" idx="2"/>
            <a:endCxn id="92" idx="0"/>
          </p:cNvCxnSpPr>
          <p:nvPr/>
        </p:nvCxnSpPr>
        <p:spPr>
          <a:xfrm rot="10800000" flipV="1">
            <a:off x="1404080" y="10395501"/>
            <a:ext cx="2834681" cy="903842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连接符: 肘形 181">
            <a:extLst>
              <a:ext uri="{FF2B5EF4-FFF2-40B4-BE49-F238E27FC236}">
                <a16:creationId xmlns:a16="http://schemas.microsoft.com/office/drawing/2014/main" id="{D84F038E-C54E-B2D4-777C-AE1A56021199}"/>
              </a:ext>
            </a:extLst>
          </p:cNvPr>
          <p:cNvCxnSpPr>
            <a:cxnSpLocks/>
            <a:stCxn id="165" idx="2"/>
            <a:endCxn id="77" idx="0"/>
          </p:cNvCxnSpPr>
          <p:nvPr/>
        </p:nvCxnSpPr>
        <p:spPr>
          <a:xfrm rot="10800000" flipV="1">
            <a:off x="3325490" y="10395501"/>
            <a:ext cx="913270" cy="903842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椭圆 184">
            <a:extLst>
              <a:ext uri="{FF2B5EF4-FFF2-40B4-BE49-F238E27FC236}">
                <a16:creationId xmlns:a16="http://schemas.microsoft.com/office/drawing/2014/main" id="{37F6381B-386C-256B-E1A9-F1427AE56DED}"/>
              </a:ext>
            </a:extLst>
          </p:cNvPr>
          <p:cNvSpPr/>
          <p:nvPr/>
        </p:nvSpPr>
        <p:spPr>
          <a:xfrm>
            <a:off x="13788063" y="10340861"/>
            <a:ext cx="109279" cy="10927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6" name="连接符: 肘形 185">
            <a:extLst>
              <a:ext uri="{FF2B5EF4-FFF2-40B4-BE49-F238E27FC236}">
                <a16:creationId xmlns:a16="http://schemas.microsoft.com/office/drawing/2014/main" id="{B71BF480-F9BC-AABC-EC76-BD79EF817AEB}"/>
              </a:ext>
            </a:extLst>
          </p:cNvPr>
          <p:cNvCxnSpPr>
            <a:cxnSpLocks/>
            <a:stCxn id="52" idx="2"/>
            <a:endCxn id="22" idx="0"/>
          </p:cNvCxnSpPr>
          <p:nvPr/>
        </p:nvCxnSpPr>
        <p:spPr>
          <a:xfrm rot="5400000">
            <a:off x="6167970" y="7300695"/>
            <a:ext cx="1357393" cy="452590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连接符: 肘形 189">
            <a:extLst>
              <a:ext uri="{FF2B5EF4-FFF2-40B4-BE49-F238E27FC236}">
                <a16:creationId xmlns:a16="http://schemas.microsoft.com/office/drawing/2014/main" id="{D1EB6C1F-53C3-D4DA-9339-38AF5163400B}"/>
              </a:ext>
            </a:extLst>
          </p:cNvPr>
          <p:cNvCxnSpPr>
            <a:cxnSpLocks/>
            <a:stCxn id="52" idx="2"/>
            <a:endCxn id="137" idx="0"/>
          </p:cNvCxnSpPr>
          <p:nvPr/>
        </p:nvCxnSpPr>
        <p:spPr>
          <a:xfrm rot="16200000" flipH="1">
            <a:off x="6989727" y="6931527"/>
            <a:ext cx="1357393" cy="1190925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连接符: 肘形 192">
            <a:extLst>
              <a:ext uri="{FF2B5EF4-FFF2-40B4-BE49-F238E27FC236}">
                <a16:creationId xmlns:a16="http://schemas.microsoft.com/office/drawing/2014/main" id="{D4129990-D267-E739-EA8E-DB85EB45855F}"/>
              </a:ext>
            </a:extLst>
          </p:cNvPr>
          <p:cNvCxnSpPr>
            <a:cxnSpLocks/>
            <a:stCxn id="185" idx="2"/>
            <a:endCxn id="87" idx="0"/>
          </p:cNvCxnSpPr>
          <p:nvPr/>
        </p:nvCxnSpPr>
        <p:spPr>
          <a:xfrm rot="10800000" flipV="1">
            <a:off x="10983691" y="10395501"/>
            <a:ext cx="2804373" cy="903842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连接符: 肘形 195">
            <a:extLst>
              <a:ext uri="{FF2B5EF4-FFF2-40B4-BE49-F238E27FC236}">
                <a16:creationId xmlns:a16="http://schemas.microsoft.com/office/drawing/2014/main" id="{5A515F70-14F2-CC07-8496-31BFA07C1ACA}"/>
              </a:ext>
            </a:extLst>
          </p:cNvPr>
          <p:cNvCxnSpPr>
            <a:cxnSpLocks/>
            <a:stCxn id="185" idx="2"/>
            <a:endCxn id="67" idx="0"/>
          </p:cNvCxnSpPr>
          <p:nvPr/>
        </p:nvCxnSpPr>
        <p:spPr>
          <a:xfrm rot="10800000" flipV="1">
            <a:off x="12851629" y="10395501"/>
            <a:ext cx="936435" cy="903842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连接符: 肘形 203">
            <a:extLst>
              <a:ext uri="{FF2B5EF4-FFF2-40B4-BE49-F238E27FC236}">
                <a16:creationId xmlns:a16="http://schemas.microsoft.com/office/drawing/2014/main" id="{C9405CED-AD2B-D94E-73A7-562C72F3AF8A}"/>
              </a:ext>
            </a:extLst>
          </p:cNvPr>
          <p:cNvCxnSpPr>
            <a:cxnSpLocks/>
            <a:stCxn id="185" idx="6"/>
            <a:endCxn id="142" idx="0"/>
          </p:cNvCxnSpPr>
          <p:nvPr/>
        </p:nvCxnSpPr>
        <p:spPr>
          <a:xfrm>
            <a:off x="13897342" y="10395501"/>
            <a:ext cx="822224" cy="903842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C6B7A830-0B31-C09C-AD46-6E256CC8D82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716465" y="7494480"/>
            <a:ext cx="128203" cy="128203"/>
          </a:xfrm>
          <a:prstGeom prst="rect">
            <a:avLst/>
          </a:prstGeom>
        </p:spPr>
      </p:pic>
      <p:cxnSp>
        <p:nvCxnSpPr>
          <p:cNvPr id="123" name="连接符: 肘形 122">
            <a:extLst>
              <a:ext uri="{FF2B5EF4-FFF2-40B4-BE49-F238E27FC236}">
                <a16:creationId xmlns:a16="http://schemas.microsoft.com/office/drawing/2014/main" id="{D7CE06B1-DA8C-49B0-69BB-EC012BAE9F69}"/>
              </a:ext>
            </a:extLst>
          </p:cNvPr>
          <p:cNvCxnSpPr>
            <a:cxnSpLocks/>
            <a:stCxn id="2" idx="1"/>
            <a:endCxn id="112" idx="0"/>
          </p:cNvCxnSpPr>
          <p:nvPr/>
        </p:nvCxnSpPr>
        <p:spPr>
          <a:xfrm rot="10800000" flipV="1">
            <a:off x="14943337" y="7558581"/>
            <a:ext cx="773128" cy="647105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连接符: 肘形 150">
            <a:extLst>
              <a:ext uri="{FF2B5EF4-FFF2-40B4-BE49-F238E27FC236}">
                <a16:creationId xmlns:a16="http://schemas.microsoft.com/office/drawing/2014/main" id="{735D1217-73A0-3B75-6540-24202EDC3608}"/>
              </a:ext>
            </a:extLst>
          </p:cNvPr>
          <p:cNvCxnSpPr>
            <a:cxnSpLocks/>
            <a:stCxn id="2" idx="3"/>
            <a:endCxn id="147" idx="0"/>
          </p:cNvCxnSpPr>
          <p:nvPr/>
        </p:nvCxnSpPr>
        <p:spPr>
          <a:xfrm>
            <a:off x="15844668" y="7558582"/>
            <a:ext cx="742837" cy="647105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7" name="图片 176">
            <a:extLst>
              <a:ext uri="{FF2B5EF4-FFF2-40B4-BE49-F238E27FC236}">
                <a16:creationId xmlns:a16="http://schemas.microsoft.com/office/drawing/2014/main" id="{7BCF4ADB-C914-0061-8B93-9A7A558A41B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382075" y="7503942"/>
            <a:ext cx="109279" cy="109279"/>
          </a:xfrm>
          <a:prstGeom prst="rect">
            <a:avLst/>
          </a:prstGeom>
        </p:spPr>
      </p:pic>
      <p:cxnSp>
        <p:nvCxnSpPr>
          <p:cNvPr id="178" name="连接符: 肘形 177">
            <a:extLst>
              <a:ext uri="{FF2B5EF4-FFF2-40B4-BE49-F238E27FC236}">
                <a16:creationId xmlns:a16="http://schemas.microsoft.com/office/drawing/2014/main" id="{57630AC0-E02E-FE8F-A277-069D0B2471FA}"/>
              </a:ext>
            </a:extLst>
          </p:cNvPr>
          <p:cNvCxnSpPr>
            <a:cxnSpLocks/>
            <a:stCxn id="177" idx="1"/>
            <a:endCxn id="157" idx="0"/>
          </p:cNvCxnSpPr>
          <p:nvPr/>
        </p:nvCxnSpPr>
        <p:spPr>
          <a:xfrm rot="10800000" flipV="1">
            <a:off x="11655001" y="7558581"/>
            <a:ext cx="727074" cy="647105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连接符: 肘形 182">
            <a:extLst>
              <a:ext uri="{FF2B5EF4-FFF2-40B4-BE49-F238E27FC236}">
                <a16:creationId xmlns:a16="http://schemas.microsoft.com/office/drawing/2014/main" id="{ED4F8828-9762-A0D7-0C68-B90E7B171DCA}"/>
              </a:ext>
            </a:extLst>
          </p:cNvPr>
          <p:cNvCxnSpPr>
            <a:cxnSpLocks/>
            <a:stCxn id="177" idx="3"/>
            <a:endCxn id="37" idx="0"/>
          </p:cNvCxnSpPr>
          <p:nvPr/>
        </p:nvCxnSpPr>
        <p:spPr>
          <a:xfrm>
            <a:off x="12491354" y="7558582"/>
            <a:ext cx="807815" cy="647105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9" name="图片 168">
            <a:extLst>
              <a:ext uri="{FF2B5EF4-FFF2-40B4-BE49-F238E27FC236}">
                <a16:creationId xmlns:a16="http://schemas.microsoft.com/office/drawing/2014/main" id="{5D9E8B06-82F0-7182-D0AF-C99FB6CBA03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139500" y="4276561"/>
            <a:ext cx="120400" cy="120400"/>
          </a:xfrm>
          <a:prstGeom prst="rect">
            <a:avLst/>
          </a:prstGeom>
        </p:spPr>
      </p:pic>
      <p:cxnSp>
        <p:nvCxnSpPr>
          <p:cNvPr id="173" name="连接符: 肘形 172">
            <a:extLst>
              <a:ext uri="{FF2B5EF4-FFF2-40B4-BE49-F238E27FC236}">
                <a16:creationId xmlns:a16="http://schemas.microsoft.com/office/drawing/2014/main" id="{DB4F32B5-0667-8268-EAC2-B4A7CF96ADFA}"/>
              </a:ext>
            </a:extLst>
          </p:cNvPr>
          <p:cNvCxnSpPr>
            <a:cxnSpLocks/>
            <a:stCxn id="4" idx="2"/>
            <a:endCxn id="169" idx="1"/>
          </p:cNvCxnSpPr>
          <p:nvPr/>
        </p:nvCxnSpPr>
        <p:spPr>
          <a:xfrm rot="16200000" flipH="1">
            <a:off x="4267330" y="3464591"/>
            <a:ext cx="292556" cy="1451783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连接符: 肘形 180">
            <a:extLst>
              <a:ext uri="{FF2B5EF4-FFF2-40B4-BE49-F238E27FC236}">
                <a16:creationId xmlns:a16="http://schemas.microsoft.com/office/drawing/2014/main" id="{F82DCB5A-A6F0-6CF5-B5F8-70C60ED504E9}"/>
              </a:ext>
            </a:extLst>
          </p:cNvPr>
          <p:cNvCxnSpPr>
            <a:cxnSpLocks/>
            <a:stCxn id="12" idx="2"/>
            <a:endCxn id="169" idx="3"/>
          </p:cNvCxnSpPr>
          <p:nvPr/>
        </p:nvCxnSpPr>
        <p:spPr>
          <a:xfrm rot="5400000">
            <a:off x="5760264" y="3543841"/>
            <a:ext cx="292556" cy="1293284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连接符: 肘形 194">
            <a:extLst>
              <a:ext uri="{FF2B5EF4-FFF2-40B4-BE49-F238E27FC236}">
                <a16:creationId xmlns:a16="http://schemas.microsoft.com/office/drawing/2014/main" id="{4663AFAC-5F60-62D4-480C-C5CA672C092C}"/>
              </a:ext>
            </a:extLst>
          </p:cNvPr>
          <p:cNvCxnSpPr>
            <a:cxnSpLocks/>
            <a:stCxn id="169" idx="2"/>
            <a:endCxn id="17" idx="0"/>
          </p:cNvCxnSpPr>
          <p:nvPr/>
        </p:nvCxnSpPr>
        <p:spPr>
          <a:xfrm rot="5400000">
            <a:off x="2819752" y="2981289"/>
            <a:ext cx="964277" cy="3795621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连接符: 肘形 198">
            <a:extLst>
              <a:ext uri="{FF2B5EF4-FFF2-40B4-BE49-F238E27FC236}">
                <a16:creationId xmlns:a16="http://schemas.microsoft.com/office/drawing/2014/main" id="{21018C15-63EF-82C8-D2D6-D0C24729090B}"/>
              </a:ext>
            </a:extLst>
          </p:cNvPr>
          <p:cNvCxnSpPr>
            <a:cxnSpLocks/>
            <a:stCxn id="169" idx="2"/>
            <a:endCxn id="97" idx="0"/>
          </p:cNvCxnSpPr>
          <p:nvPr/>
        </p:nvCxnSpPr>
        <p:spPr>
          <a:xfrm rot="5400000">
            <a:off x="4236972" y="4398509"/>
            <a:ext cx="964277" cy="961180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连接符: 肘形 204">
            <a:extLst>
              <a:ext uri="{FF2B5EF4-FFF2-40B4-BE49-F238E27FC236}">
                <a16:creationId xmlns:a16="http://schemas.microsoft.com/office/drawing/2014/main" id="{A8AA1FAB-E5BA-2264-E96B-38DA31286156}"/>
              </a:ext>
            </a:extLst>
          </p:cNvPr>
          <p:cNvCxnSpPr>
            <a:cxnSpLocks/>
            <a:stCxn id="169" idx="2"/>
            <a:endCxn id="52" idx="0"/>
          </p:cNvCxnSpPr>
          <p:nvPr/>
        </p:nvCxnSpPr>
        <p:spPr>
          <a:xfrm rot="16200000" flipH="1">
            <a:off x="5654192" y="3942468"/>
            <a:ext cx="964277" cy="1873261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连接符: 肘形 207">
            <a:extLst>
              <a:ext uri="{FF2B5EF4-FFF2-40B4-BE49-F238E27FC236}">
                <a16:creationId xmlns:a16="http://schemas.microsoft.com/office/drawing/2014/main" id="{5EAA3FA7-3C8D-4CC8-0ED6-E963B61E2A3C}"/>
              </a:ext>
            </a:extLst>
          </p:cNvPr>
          <p:cNvCxnSpPr>
            <a:cxnSpLocks/>
            <a:stCxn id="169" idx="2"/>
            <a:endCxn id="117" idx="0"/>
          </p:cNvCxnSpPr>
          <p:nvPr/>
        </p:nvCxnSpPr>
        <p:spPr>
          <a:xfrm rot="16200000" flipH="1">
            <a:off x="7071412" y="2525248"/>
            <a:ext cx="964277" cy="4707701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连接符: 肘形 210">
            <a:extLst>
              <a:ext uri="{FF2B5EF4-FFF2-40B4-BE49-F238E27FC236}">
                <a16:creationId xmlns:a16="http://schemas.microsoft.com/office/drawing/2014/main" id="{8FB15A21-5F4E-9DAC-D48C-46AFBCF9FE8E}"/>
              </a:ext>
            </a:extLst>
          </p:cNvPr>
          <p:cNvCxnSpPr>
            <a:cxnSpLocks/>
            <a:stCxn id="165" idx="6"/>
            <a:endCxn id="82" idx="0"/>
          </p:cNvCxnSpPr>
          <p:nvPr/>
        </p:nvCxnSpPr>
        <p:spPr>
          <a:xfrm>
            <a:off x="4348039" y="10395501"/>
            <a:ext cx="898862" cy="903842"/>
          </a:xfrm>
          <a:prstGeom prst="bentConnector2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连接符: 肘形 216">
            <a:extLst>
              <a:ext uri="{FF2B5EF4-FFF2-40B4-BE49-F238E27FC236}">
                <a16:creationId xmlns:a16="http://schemas.microsoft.com/office/drawing/2014/main" id="{C1AB612C-706C-067A-B43C-B92A765B2713}"/>
              </a:ext>
            </a:extLst>
          </p:cNvPr>
          <p:cNvCxnSpPr>
            <a:cxnSpLocks/>
            <a:stCxn id="165" idx="6"/>
            <a:endCxn id="32" idx="0"/>
          </p:cNvCxnSpPr>
          <p:nvPr/>
        </p:nvCxnSpPr>
        <p:spPr>
          <a:xfrm>
            <a:off x="4348039" y="10395501"/>
            <a:ext cx="2820273" cy="903842"/>
          </a:xfrm>
          <a:prstGeom prst="bentConnector2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3" name="图片 232">
            <a:extLst>
              <a:ext uri="{FF2B5EF4-FFF2-40B4-BE49-F238E27FC236}">
                <a16:creationId xmlns:a16="http://schemas.microsoft.com/office/drawing/2014/main" id="{BF9DD463-CD67-FFB6-C4E4-B6303E12ADD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175215" y="7198216"/>
            <a:ext cx="120400" cy="120400"/>
          </a:xfrm>
          <a:prstGeom prst="rect">
            <a:avLst/>
          </a:prstGeom>
        </p:spPr>
      </p:pic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5F9B25E1-6B40-9E86-4F85-B37413782E96}"/>
              </a:ext>
            </a:extLst>
          </p:cNvPr>
          <p:cNvGrpSpPr/>
          <p:nvPr/>
        </p:nvGrpSpPr>
        <p:grpSpPr>
          <a:xfrm>
            <a:off x="4083239" y="8205687"/>
            <a:ext cx="1330036" cy="1487056"/>
            <a:chOff x="2512291" y="314036"/>
            <a:chExt cx="1330036" cy="1487056"/>
          </a:xfrm>
        </p:grpSpPr>
        <p:sp>
          <p:nvSpPr>
            <p:cNvPr id="235" name="矩形: 圆角 234">
              <a:extLst>
                <a:ext uri="{FF2B5EF4-FFF2-40B4-BE49-F238E27FC236}">
                  <a16:creationId xmlns:a16="http://schemas.microsoft.com/office/drawing/2014/main" id="{8F7FEC33-064A-B20B-DF60-102A2B6CAD8B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6" name="组合 235">
              <a:extLst>
                <a:ext uri="{FF2B5EF4-FFF2-40B4-BE49-F238E27FC236}">
                  <a16:creationId xmlns:a16="http://schemas.microsoft.com/office/drawing/2014/main" id="{D1CEBCB0-9784-29A9-0EAB-B3BCB43BD550}"/>
                </a:ext>
              </a:extLst>
            </p:cNvPr>
            <p:cNvGrpSpPr/>
            <p:nvPr/>
          </p:nvGrpSpPr>
          <p:grpSpPr>
            <a:xfrm>
              <a:off x="2621569" y="383313"/>
              <a:ext cx="1111479" cy="1348506"/>
              <a:chOff x="2638059" y="387930"/>
              <a:chExt cx="1111479" cy="1348506"/>
            </a:xfrm>
          </p:grpSpPr>
          <p:pic>
            <p:nvPicPr>
              <p:cNvPr id="237" name="图片 236">
                <a:extLst>
                  <a:ext uri="{FF2B5EF4-FFF2-40B4-BE49-F238E27FC236}">
                    <a16:creationId xmlns:a16="http://schemas.microsoft.com/office/drawing/2014/main" id="{0A92BFC7-02DD-D53E-1C24-80CAC34D6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24" r="4659"/>
              <a:stretch/>
            </p:blipFill>
            <p:spPr>
              <a:xfrm rot="5400000">
                <a:off x="2519546" y="506444"/>
                <a:ext cx="1348506" cy="1111477"/>
              </a:xfrm>
              <a:prstGeom prst="rect">
                <a:avLst/>
              </a:prstGeom>
            </p:spPr>
          </p:pic>
          <p:sp>
            <p:nvSpPr>
              <p:cNvPr id="238" name="矩形 237">
                <a:extLst>
                  <a:ext uri="{FF2B5EF4-FFF2-40B4-BE49-F238E27FC236}">
                    <a16:creationId xmlns:a16="http://schemas.microsoft.com/office/drawing/2014/main" id="{6AEA88E4-D019-B1A4-0A01-54BBA8AFCF9D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白围巾</a:t>
                </a:r>
              </a:p>
            </p:txBody>
          </p:sp>
        </p:grpSp>
      </p:grpSp>
      <p:cxnSp>
        <p:nvCxnSpPr>
          <p:cNvPr id="239" name="连接符: 肘形 238">
            <a:extLst>
              <a:ext uri="{FF2B5EF4-FFF2-40B4-BE49-F238E27FC236}">
                <a16:creationId xmlns:a16="http://schemas.microsoft.com/office/drawing/2014/main" id="{F870A0F6-A855-950D-2ADF-6D123DC36680}"/>
              </a:ext>
            </a:extLst>
          </p:cNvPr>
          <p:cNvCxnSpPr>
            <a:cxnSpLocks/>
            <a:stCxn id="233" idx="1"/>
            <a:endCxn id="102" idx="0"/>
          </p:cNvCxnSpPr>
          <p:nvPr/>
        </p:nvCxnSpPr>
        <p:spPr>
          <a:xfrm rot="10800000" flipV="1">
            <a:off x="1404079" y="7258415"/>
            <a:ext cx="2771136" cy="947271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连接符: 肘形 242">
            <a:extLst>
              <a:ext uri="{FF2B5EF4-FFF2-40B4-BE49-F238E27FC236}">
                <a16:creationId xmlns:a16="http://schemas.microsoft.com/office/drawing/2014/main" id="{87549478-D96B-AC79-D791-252FB84394F6}"/>
              </a:ext>
            </a:extLst>
          </p:cNvPr>
          <p:cNvCxnSpPr>
            <a:cxnSpLocks/>
            <a:stCxn id="233" idx="2"/>
            <a:endCxn id="107" idx="0"/>
          </p:cNvCxnSpPr>
          <p:nvPr/>
        </p:nvCxnSpPr>
        <p:spPr>
          <a:xfrm rot="5400000">
            <a:off x="3212257" y="7182528"/>
            <a:ext cx="887071" cy="1159247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连接符: 肘形 245">
            <a:extLst>
              <a:ext uri="{FF2B5EF4-FFF2-40B4-BE49-F238E27FC236}">
                <a16:creationId xmlns:a16="http://schemas.microsoft.com/office/drawing/2014/main" id="{D012F2EF-CD57-E785-A8F9-71033832025D}"/>
              </a:ext>
            </a:extLst>
          </p:cNvPr>
          <p:cNvCxnSpPr>
            <a:cxnSpLocks/>
            <a:stCxn id="233" idx="2"/>
            <a:endCxn id="235" idx="0"/>
          </p:cNvCxnSpPr>
          <p:nvPr/>
        </p:nvCxnSpPr>
        <p:spPr>
          <a:xfrm rot="16200000" flipH="1">
            <a:off x="4048301" y="7505730"/>
            <a:ext cx="887071" cy="512842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连接符 251">
            <a:extLst>
              <a:ext uri="{FF2B5EF4-FFF2-40B4-BE49-F238E27FC236}">
                <a16:creationId xmlns:a16="http://schemas.microsoft.com/office/drawing/2014/main" id="{2183F6F9-B6E9-4F13-6FBC-B1E85ABF6D2B}"/>
              </a:ext>
            </a:extLst>
          </p:cNvPr>
          <p:cNvCxnSpPr>
            <a:cxnSpLocks/>
            <a:stCxn id="97" idx="2"/>
            <a:endCxn id="233" idx="0"/>
          </p:cNvCxnSpPr>
          <p:nvPr/>
        </p:nvCxnSpPr>
        <p:spPr>
          <a:xfrm flipH="1">
            <a:off x="4235415" y="6848294"/>
            <a:ext cx="3105" cy="3499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文本框 256">
            <a:extLst>
              <a:ext uri="{FF2B5EF4-FFF2-40B4-BE49-F238E27FC236}">
                <a16:creationId xmlns:a16="http://schemas.microsoft.com/office/drawing/2014/main" id="{238BDB05-FA40-B510-6611-1A19D09F87A3}"/>
              </a:ext>
            </a:extLst>
          </p:cNvPr>
          <p:cNvSpPr txBox="1"/>
          <p:nvPr/>
        </p:nvSpPr>
        <p:spPr>
          <a:xfrm>
            <a:off x="1898901" y="412955"/>
            <a:ext cx="142028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spc="300" dirty="0"/>
              <a:t>果壳（雁栖湖）猫猫不完全图鉴</a:t>
            </a:r>
            <a:r>
              <a:rPr lang="en-US" altLang="zh-CN" sz="4400" b="1" spc="300" dirty="0"/>
              <a:t>2.0   </a:t>
            </a:r>
            <a:r>
              <a:rPr lang="en-US" altLang="zh-CN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2023/01/02</a:t>
            </a:r>
            <a:endParaRPr lang="zh-CN" altLang="en-US" sz="4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3" name="组合 262">
            <a:extLst>
              <a:ext uri="{FF2B5EF4-FFF2-40B4-BE49-F238E27FC236}">
                <a16:creationId xmlns:a16="http://schemas.microsoft.com/office/drawing/2014/main" id="{70464F02-3327-F5BB-2CC3-F7F845E4A11F}"/>
              </a:ext>
            </a:extLst>
          </p:cNvPr>
          <p:cNvGrpSpPr/>
          <p:nvPr/>
        </p:nvGrpSpPr>
        <p:grpSpPr>
          <a:xfrm>
            <a:off x="9242383" y="8205687"/>
            <a:ext cx="1330036" cy="1487056"/>
            <a:chOff x="2512291" y="314036"/>
            <a:chExt cx="1330036" cy="1487056"/>
          </a:xfrm>
        </p:grpSpPr>
        <p:sp>
          <p:nvSpPr>
            <p:cNvPr id="264" name="矩形: 圆角 263">
              <a:extLst>
                <a:ext uri="{FF2B5EF4-FFF2-40B4-BE49-F238E27FC236}">
                  <a16:creationId xmlns:a16="http://schemas.microsoft.com/office/drawing/2014/main" id="{EDE974D3-3B11-8276-91F1-46668328BA94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060266FD-2A19-D2A5-833C-03C65FC22D83}"/>
                </a:ext>
              </a:extLst>
            </p:cNvPr>
            <p:cNvGrpSpPr/>
            <p:nvPr/>
          </p:nvGrpSpPr>
          <p:grpSpPr>
            <a:xfrm>
              <a:off x="2608718" y="386561"/>
              <a:ext cx="1124330" cy="1345258"/>
              <a:chOff x="2625208" y="391178"/>
              <a:chExt cx="1124330" cy="1345258"/>
            </a:xfrm>
          </p:grpSpPr>
          <p:pic>
            <p:nvPicPr>
              <p:cNvPr id="266" name="图片 265">
                <a:extLst>
                  <a:ext uri="{FF2B5EF4-FFF2-40B4-BE49-F238E27FC236}">
                    <a16:creationId xmlns:a16="http://schemas.microsoft.com/office/drawing/2014/main" id="{5FC0AC06-EBE3-F034-AA51-BDEE0AF9D5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928" t="6675" r="1928" b="18302"/>
              <a:stretch/>
            </p:blipFill>
            <p:spPr>
              <a:xfrm>
                <a:off x="2625208" y="391178"/>
                <a:ext cx="1124330" cy="1261081"/>
              </a:xfrm>
              <a:prstGeom prst="rect">
                <a:avLst/>
              </a:prstGeom>
            </p:spPr>
          </p:pic>
          <p:sp>
            <p:nvSpPr>
              <p:cNvPr id="267" name="矩形 266">
                <a:extLst>
                  <a:ext uri="{FF2B5EF4-FFF2-40B4-BE49-F238E27FC236}">
                    <a16:creationId xmlns:a16="http://schemas.microsoft.com/office/drawing/2014/main" id="{FE2A9D4D-31A2-B148-8B8B-190B4C7DC2DF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不亲人小橘</a:t>
                </a:r>
              </a:p>
            </p:txBody>
          </p:sp>
        </p:grpSp>
      </p:grpSp>
      <p:cxnSp>
        <p:nvCxnSpPr>
          <p:cNvPr id="268" name="连接符: 肘形 267">
            <a:extLst>
              <a:ext uri="{FF2B5EF4-FFF2-40B4-BE49-F238E27FC236}">
                <a16:creationId xmlns:a16="http://schemas.microsoft.com/office/drawing/2014/main" id="{049C4859-D962-098D-B87C-CBA6684877A2}"/>
              </a:ext>
            </a:extLst>
          </p:cNvPr>
          <p:cNvCxnSpPr>
            <a:cxnSpLocks/>
            <a:stCxn id="52" idx="2"/>
            <a:endCxn id="264" idx="0"/>
          </p:cNvCxnSpPr>
          <p:nvPr/>
        </p:nvCxnSpPr>
        <p:spPr>
          <a:xfrm rot="16200000" flipH="1">
            <a:off x="7811485" y="6109770"/>
            <a:ext cx="1357393" cy="2834440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F6028B8B-E0F2-653B-67C3-57F9EE6A2932}"/>
              </a:ext>
            </a:extLst>
          </p:cNvPr>
          <p:cNvGrpSpPr/>
          <p:nvPr/>
        </p:nvGrpSpPr>
        <p:grpSpPr>
          <a:xfrm>
            <a:off x="8481401" y="11299343"/>
            <a:ext cx="1330036" cy="1487056"/>
            <a:chOff x="2512291" y="314036"/>
            <a:chExt cx="1330036" cy="1487056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2EE32AAE-6DEB-881E-2DF0-96E80C10C9FE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590BCE8-FFE5-328F-DA12-25BA05ED75C9}"/>
                </a:ext>
              </a:extLst>
            </p:cNvPr>
            <p:cNvGrpSpPr/>
            <p:nvPr/>
          </p:nvGrpSpPr>
          <p:grpSpPr>
            <a:xfrm>
              <a:off x="2621568" y="458298"/>
              <a:ext cx="1111481" cy="1273521"/>
              <a:chOff x="2638058" y="462915"/>
              <a:chExt cx="1111481" cy="1273521"/>
            </a:xfrm>
          </p:grpSpPr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51FD89DC-73D8-8106-9F16-1290396EAC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52" r="6452"/>
              <a:stretch/>
            </p:blipFill>
            <p:spPr>
              <a:xfrm>
                <a:off x="2638058" y="462915"/>
                <a:ext cx="1111481" cy="1273521"/>
              </a:xfrm>
              <a:prstGeom prst="rect">
                <a:avLst/>
              </a:prstGeom>
            </p:spPr>
          </p:pic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2DB66FC-A40F-A9EB-47FF-46E8A4B4B6BD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贴地走</a:t>
                </a: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1F07AAB-A427-6CBE-29B0-1C71F9C1D15F}"/>
              </a:ext>
            </a:extLst>
          </p:cNvPr>
          <p:cNvGrpSpPr/>
          <p:nvPr/>
        </p:nvGrpSpPr>
        <p:grpSpPr>
          <a:xfrm>
            <a:off x="15922487" y="11299343"/>
            <a:ext cx="1330036" cy="1487056"/>
            <a:chOff x="2512291" y="314036"/>
            <a:chExt cx="1330036" cy="1487056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EA354883-4913-02E8-7135-0D87486528C2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CFD1205-FDB1-DEE9-6252-6FF43992AF97}"/>
                </a:ext>
              </a:extLst>
            </p:cNvPr>
            <p:cNvGrpSpPr/>
            <p:nvPr/>
          </p:nvGrpSpPr>
          <p:grpSpPr>
            <a:xfrm>
              <a:off x="2621568" y="458298"/>
              <a:ext cx="1111481" cy="1273521"/>
              <a:chOff x="2638058" y="462915"/>
              <a:chExt cx="1111481" cy="1273521"/>
            </a:xfrm>
          </p:grpSpPr>
          <p:pic>
            <p:nvPicPr>
              <p:cNvPr id="121" name="图片 120">
                <a:extLst>
                  <a:ext uri="{FF2B5EF4-FFF2-40B4-BE49-F238E27FC236}">
                    <a16:creationId xmlns:a16="http://schemas.microsoft.com/office/drawing/2014/main" id="{5DC26EB2-0FC4-F3D7-360D-18A9FE78C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6" r="6506"/>
              <a:stretch/>
            </p:blipFill>
            <p:spPr>
              <a:xfrm>
                <a:off x="2638058" y="462915"/>
                <a:ext cx="1111481" cy="1273521"/>
              </a:xfrm>
              <a:prstGeom prst="rect">
                <a:avLst/>
              </a:prstGeom>
            </p:spPr>
          </p:pic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ACE9C640-10A3-36CE-665D-AC097A29F337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汉堡</a:t>
                </a:r>
              </a:p>
            </p:txBody>
          </p:sp>
        </p:grpSp>
      </p:grpSp>
      <p:cxnSp>
        <p:nvCxnSpPr>
          <p:cNvPr id="124" name="连接符: 肘形 123">
            <a:extLst>
              <a:ext uri="{FF2B5EF4-FFF2-40B4-BE49-F238E27FC236}">
                <a16:creationId xmlns:a16="http://schemas.microsoft.com/office/drawing/2014/main" id="{9D46B56D-2FB0-8679-948C-3B3EBE7804D9}"/>
              </a:ext>
            </a:extLst>
          </p:cNvPr>
          <p:cNvCxnSpPr>
            <a:cxnSpLocks/>
            <a:stCxn id="185" idx="6"/>
            <a:endCxn id="29" idx="0"/>
          </p:cNvCxnSpPr>
          <p:nvPr/>
        </p:nvCxnSpPr>
        <p:spPr>
          <a:xfrm>
            <a:off x="13897342" y="10395501"/>
            <a:ext cx="2690163" cy="903842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24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A39FFFB-F835-2867-8E17-18AC5592DBE3}"/>
              </a:ext>
            </a:extLst>
          </p:cNvPr>
          <p:cNvGrpSpPr/>
          <p:nvPr/>
        </p:nvGrpSpPr>
        <p:grpSpPr>
          <a:xfrm>
            <a:off x="3730697" y="4418517"/>
            <a:ext cx="1330036" cy="1190914"/>
            <a:chOff x="2512291" y="314036"/>
            <a:chExt cx="1330036" cy="1190914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CD7A92A7-D7F0-1339-BB78-3E1C7717C066}"/>
                </a:ext>
              </a:extLst>
            </p:cNvPr>
            <p:cNvSpPr/>
            <p:nvPr/>
          </p:nvSpPr>
          <p:spPr>
            <a:xfrm>
              <a:off x="2512291" y="314036"/>
              <a:ext cx="1330036" cy="1190914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F5C01FF-5DEC-2AF3-7F60-B7EB118C2E32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052946"/>
              <a:chOff x="2638059" y="387927"/>
              <a:chExt cx="1111480" cy="1052946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D60F4583-653A-78B1-E592-E3920E317E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023" b="24613"/>
              <a:stretch/>
            </p:blipFill>
            <p:spPr>
              <a:xfrm>
                <a:off x="2638060" y="387927"/>
                <a:ext cx="1111479" cy="983673"/>
              </a:xfrm>
              <a:prstGeom prst="rect">
                <a:avLst/>
              </a:prstGeom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4175CF4-3E7A-53AD-7FEF-DA17FEE1DEAC}"/>
                  </a:ext>
                </a:extLst>
              </p:cNvPr>
              <p:cNvSpPr/>
              <p:nvPr/>
            </p:nvSpPr>
            <p:spPr>
              <a:xfrm>
                <a:off x="2638059" y="1145310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脸 脸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007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</TotalTime>
  <Words>138</Words>
  <Application>Microsoft Office PowerPoint</Application>
  <PresentationFormat>自定义</PresentationFormat>
  <Paragraphs>62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微软雅黑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</dc:creator>
  <cp:lastModifiedBy>Jin</cp:lastModifiedBy>
  <cp:revision>8</cp:revision>
  <dcterms:created xsi:type="dcterms:W3CDTF">2023-01-02T10:04:07Z</dcterms:created>
  <dcterms:modified xsi:type="dcterms:W3CDTF">2023-01-08T08:29:28Z</dcterms:modified>
</cp:coreProperties>
</file>